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65" r:id="rId6"/>
    <p:sldId id="258" r:id="rId7"/>
    <p:sldId id="266" r:id="rId8"/>
    <p:sldId id="259" r:id="rId9"/>
    <p:sldId id="267" r:id="rId10"/>
    <p:sldId id="260" r:id="rId11"/>
    <p:sldId id="268" r:id="rId12"/>
    <p:sldId id="261" r:id="rId13"/>
    <p:sldId id="269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7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3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00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4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0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69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9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52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6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7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5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5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77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0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4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B8422A-4A2D-418A-8FA9-658786851DC1}" type="datetimeFigureOut">
              <a:rPr lang="ru-RU" smtClean="0"/>
              <a:t>чт 24.08.23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BAE7B3-3BF3-4FBA-A901-6F45D0FD0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8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состарить дерево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7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2530" y="938151"/>
            <a:ext cx="10212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обработки убираем кисточкой всю стружку и пыль с волокон древесины, что бы при нанесении следующих материалов не было ни какой стружки и пыли.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 для дальнейшей обработки материалами для декора,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можно сделать после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браширования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деревом и как применить его в доме или даче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данного продукта, обычная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принимает вид оригинальной отделки.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брашированную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древесину и покрываем ее цветным маслом для декорирования,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данного продукта это его цена.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маслом всю поверхность древесины даем ей подсохнуть в течении 2 минут.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1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6" y="760022"/>
            <a:ext cx="4773880" cy="4987635"/>
          </a:xfrm>
          <a:prstGeom prst="rect">
            <a:avLst/>
          </a:prstGeom>
        </p:spPr>
      </p:pic>
      <p:pic>
        <p:nvPicPr>
          <p:cNvPr id="3" name="Picture 2" descr="Как состарить дерево своими руками, фото №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2" y="760022"/>
            <a:ext cx="4811691" cy="49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4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026" y="1795781"/>
            <a:ext cx="10379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поверхность подсохнет, берем в руки обычный инструмент для мытья окон с резиновой поверхностью или мягкий шпатель и снимаем верхний слой масла.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3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39" y="914400"/>
            <a:ext cx="4670961" cy="4785755"/>
          </a:xfrm>
          <a:prstGeom prst="rect">
            <a:avLst/>
          </a:prstGeom>
        </p:spPr>
      </p:pic>
      <p:pic>
        <p:nvPicPr>
          <p:cNvPr id="3" name="Picture 2" descr="Как состарить дерево своими руками, фото №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62" y="914400"/>
            <a:ext cx="5084825" cy="47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4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9" y="1828800"/>
            <a:ext cx="10129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вот такую интересную фактуру дерева. У фирм производителей имеются разные цвета данного масла и их так же можно наносить в два слоя, придавая дереву неповторимый цвет и фактуру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того что после обработки древесины имея фактуру, масло пропитывает нижний слой древесины, а верхний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придавая дереву красивую фактуру.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этому ваш интерьер начнет играть более ярко и будет, не похож на все остальные!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288" y="1531916"/>
            <a:ext cx="9495312" cy="240508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1.Даите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расшифровку слову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браширование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2.Комплект инструментов который будет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завершать весь процесс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старения древесины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54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столярные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Самойлов В.С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Саратов: Профобразование, 2020 Электронно-библиотечная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0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025" y="1508165"/>
            <a:ext cx="104384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хотелось бы поговорить и показать простой способ старения дерева и вариант использования этого процесса в декоре своего дома или дачи или иного места.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 сначала дадим расшифровку слову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браширование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Браширование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(от англ.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щетка) — это особенный и нестандартный процесс по отделке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нам понадобится для данного процесса: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конечно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хвойные породы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древесины, так как у нее при процессе отделки получается более яркая и выразительная фактура.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2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состарить дерево своими руками, фото №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47" y="795647"/>
            <a:ext cx="6329548" cy="53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8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795645" y="1311418"/>
            <a:ext cx="10331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берем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простую горелку и обжигаем дерево.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того для чего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дерево делаем это либо сильно, либо слабо, либо средне.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Обжигаем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сильно.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9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18" y="926275"/>
            <a:ext cx="4604163" cy="5047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174" y="926275"/>
            <a:ext cx="4596244" cy="52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1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2107917"/>
            <a:ext cx="10117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Обжиг древесины помогает нам более ярко проявить фактуру дерева.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обжиг помогает еще для одного момента, который будет завершать весь процесс старения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нам понадобиться следующий комплект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Щетка по металлу  Дисковая насадка с жесткой проволочной щетиной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70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55" y="985653"/>
            <a:ext cx="4354780" cy="5142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6" y="985653"/>
            <a:ext cx="4762500" cy="51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283" y="1960074"/>
            <a:ext cx="103671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делом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дисковую насадку и начинаем снимать мягкие слои древесины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Водить желательно данным предметом надо аккуратно, стараться делать это вдоль волокон, а не поперек!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производиться щеткой по металлу, для проявления более четкой фактуры.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8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состарить дерево своими руками, фото №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9" y="819396"/>
            <a:ext cx="4702629" cy="49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к состарить дерево своими руками, фото №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0" y="819396"/>
            <a:ext cx="4988131" cy="49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5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407</Words>
  <Application>Microsoft Office PowerPoint</Application>
  <PresentationFormat>Широкоэкранный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Натуральные материалы</vt:lpstr>
      <vt:lpstr>Как состарить дерево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самоконтроля   1.Даите расшифровку слову браширование.   2.Комплект инструментов который будет завершать весь процесс старения древесины . </vt:lpstr>
      <vt:lpstr>Используемая литература   Плотничные и столярные работы Самойлов В.С. Саратов: Профобразование, 2020 Электронно-библиотечная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состарить дерево </dc:title>
  <dc:creator>Пользователь</dc:creator>
  <cp:lastModifiedBy>Пользователь</cp:lastModifiedBy>
  <cp:revision>5</cp:revision>
  <dcterms:created xsi:type="dcterms:W3CDTF">2023-08-22T02:03:58Z</dcterms:created>
  <dcterms:modified xsi:type="dcterms:W3CDTF">2023-08-24T04:59:39Z</dcterms:modified>
</cp:coreProperties>
</file>