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0C73C-E575-4F07-BC3F-FBD15097766D}" type="datetimeFigureOut">
              <a:rPr lang="ru-RU" smtClean="0"/>
              <a:t>11.03.2012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9944B-BD3C-47DA-815C-C75D7BE7E26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9600" dirty="0" smtClean="0">
                <a:solidFill>
                  <a:srgbClr val="FF0000"/>
                </a:solidFill>
              </a:rPr>
              <a:t>Абсорберы</a:t>
            </a:r>
            <a:endParaRPr lang="ru-RU" sz="96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Конструкции абсорбер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4032448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Конструкции абсорберов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3024336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Конструкции абсорбер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48680"/>
            <a:ext cx="8208912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нструкции абсорбер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6672"/>
            <a:ext cx="7416824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нструкции абсорбер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548680"/>
            <a:ext cx="7488832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610136"/>
            <a:ext cx="896448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3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Аппараты, в которых осуществляются абсорбционные процессы т.е. поглощение агента жидкостью, называют абсорберами. Как и другие процессы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массопередачи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абсорбция протекает на границе раздела фаз. Поэтому абсорберы должны иметь развитую поверхность соприкосновения между жидкостью и газом. По способу образования этой поверхности абсорберы можно условно разделить на следующие группы: поверхностные и пленочные, насадочные,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барботажные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(тарельчатые),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распыливающие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нструкции абсорбер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836712"/>
            <a:ext cx="8424936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нструкции абсорбер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980728"/>
            <a:ext cx="7416824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нструкции абсорбер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88640"/>
            <a:ext cx="5688632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нструкции абсорбер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8680"/>
            <a:ext cx="7776864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нструкции абсорбер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3" y="692696"/>
            <a:ext cx="3672409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нструкции абсорбер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764704"/>
            <a:ext cx="3960440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нструкции абсорбер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548680"/>
            <a:ext cx="7560840" cy="5760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67</Words>
  <Application>Microsoft Office PowerPoint</Application>
  <PresentationFormat>Экран (4:3)</PresentationFormat>
  <Paragraphs>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Абсорберы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Абсорберы</dc:title>
  <dc:creator>user</dc:creator>
  <cp:lastModifiedBy>user</cp:lastModifiedBy>
  <cp:revision>1</cp:revision>
  <dcterms:created xsi:type="dcterms:W3CDTF">2012-03-11T10:48:11Z</dcterms:created>
  <dcterms:modified xsi:type="dcterms:W3CDTF">2012-03-11T10:54:19Z</dcterms:modified>
</cp:coreProperties>
</file>