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9144000" cy="6858000"/>
  <p:defaultTextStyle>
    <a:lvl1pPr marL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Trebuchet MS"/>
      </a:defRPr>
    </a:lvl1pPr>
    <a:lvl2pPr marL="457200" indent="4572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Trebuchet MS"/>
      </a:defRPr>
    </a:lvl2pPr>
    <a:lvl3pPr marL="914400" indent="9144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Trebuchet MS"/>
      </a:defRPr>
    </a:lvl3pPr>
    <a:lvl4pPr marL="1371600" indent="13716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Trebuchet MS"/>
      </a:defRPr>
    </a:lvl4pPr>
    <a:lvl5pPr marL="1828800" indent="18288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Trebuchet MS"/>
      </a:defRPr>
    </a:lvl5pPr>
    <a:lvl6pPr>
      <a:defRPr lang="en-US" sz="1800"/>
    </a:lvl6pPr>
    <a:lvl7pPr>
      <a:defRPr lang="en-US" sz="1800"/>
    </a:lvl7pPr>
    <a:lvl8pPr>
      <a:defRPr lang="en-US" sz="1800"/>
    </a:lvl8pPr>
    <a:lvl9pPr>
      <a:defRPr lang="en-US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7" name="Shape 1027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8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6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dt" idx="2"/>
          </p:nvPr>
        </p:nvSpPr>
        <p:spPr bwMode="auto">
          <a:xfrm>
            <a:off x="5405437" y="6042025"/>
            <a:ext cx="68421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1pPr>
            <a:lvl2pPr marL="457200" indent="4572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2pPr>
            <a:lvl3pPr marL="914400" indent="9144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3pPr>
            <a:lvl4pPr marL="1371600" indent="1371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4pPr>
            <a:lvl5pPr marL="1828800" indent="18288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endParaRPr lang="en-US" sz="9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ftr" idx="3"/>
          </p:nvPr>
        </p:nvSpPr>
        <p:spPr bwMode="auto">
          <a:xfrm>
            <a:off x="609600" y="6042025"/>
            <a:ext cx="4622799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1" name="Shape 1031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445250" y="6042025"/>
            <a:ext cx="51276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1pPr>
            <a:lvl2pPr marL="457200" indent="4572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2pPr>
            <a:lvl3pPr marL="914400" indent="9144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3pPr>
            <a:lvl4pPr marL="1371600" indent="1371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4pPr>
            <a:lvl5pPr marL="1828800" indent="18288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900">
                <a:solidFill>
                  <a:schemeClr val="accent1"/>
                </a:solidFill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1_Facet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050" name="Group 17"/>
          <p:cNvGrpSpPr/>
          <p:nvPr/>
        </p:nvGrpSpPr>
        <p:grpSpPr bwMode="auto">
          <a:xfrm>
            <a:off x="-7937" y="-7937"/>
            <a:ext cx="9169400" cy="6873875"/>
            <a:chOff x="-8466" y="-8468"/>
            <a:chExt cx="9169804" cy="6874935"/>
          </a:xfrm>
        </p:grpSpPr>
        <p:sp>
          <p:nvSpPr>
            <p:cNvPr id="2056" name="Straight Connector 18"/>
            <p:cNvSpPr>
              <a:spLocks noChangeShapeType="1"/>
            </p:cNvSpPr>
            <p:nvPr/>
          </p:nv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noFill/>
            <a:ln w="9524">
              <a:solidFill>
                <a:srgbClr val="D9D9D9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57" name="Straight Connector 19"/>
            <p:cNvSpPr>
              <a:spLocks noChangeShapeType="1"/>
            </p:cNvSpPr>
            <p:nvPr/>
          </p:nvSpPr>
          <p:spPr bwMode="auto">
            <a:xfrm>
              <a:off x="7042707" y="0"/>
              <a:ext cx="1219200" cy="6858000"/>
            </a:xfrm>
            <a:prstGeom prst="line">
              <a:avLst/>
            </a:prstGeom>
            <a:noFill/>
            <a:ln w="9524">
              <a:solidFill>
                <a:srgbClr val="BFBFBF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58" name="Freeform 18"/>
            <p:cNvSpPr>
              <a:spLocks noChangeShapeType="1"/>
            </p:cNvSpPr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>
                <a:gd name="gd0" fmla="val 65536"/>
                <a:gd name="gd1" fmla="val 2023534"/>
                <a:gd name="gd2" fmla="val 0"/>
                <a:gd name="gd3" fmla="val 0"/>
                <a:gd name="gd4" fmla="val 6858000"/>
                <a:gd name="gd5" fmla="val 2269067"/>
                <a:gd name="gd6" fmla="val 6866466"/>
                <a:gd name="gd7" fmla="val 2260600"/>
                <a:gd name="gd8" fmla="val 8466"/>
                <a:gd name="gd9" fmla="val 2023534"/>
                <a:gd name="gd10" fmla="val 0"/>
                <a:gd name="gd11" fmla="*/ w 0 2269442"/>
                <a:gd name="gd12" fmla="*/ h 0 6866466"/>
                <a:gd name="gd13" fmla="*/ w 21600 2269442"/>
                <a:gd name="gd14" fmla="*/ h 21600 6866466"/>
              </a:gdLst>
              <a:ahLst/>
              <a:cxnLst/>
              <a:rect l="gd11" t="gd12" r="gd13" b="gd14"/>
              <a:pathLst>
                <a:path w="2269442" h="6866466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gd9" y="gd10"/>
                  </a:lnTo>
                  <a:close/>
                </a:path>
                <a:path w="2269442" h="6866466" fill="norm" stroke="1" extrusionOk="0"/>
              </a:pathLst>
            </a:custGeom>
            <a:solidFill>
              <a:schemeClr val="accent1">
                <a:alpha val="29801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59" name="Freeform 19"/>
            <p:cNvSpPr>
              <a:spLocks noChangeShapeType="1"/>
            </p:cNvSpPr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202267"/>
                <a:gd name="gd4" fmla="val 6866467"/>
                <a:gd name="gd5" fmla="val 1947333"/>
                <a:gd name="gd6" fmla="val 6866467"/>
                <a:gd name="gd7" fmla="val 1947333"/>
                <a:gd name="gd8" fmla="val 0"/>
                <a:gd name="gd9" fmla="val 0"/>
                <a:gd name="gd10" fmla="val 0"/>
                <a:gd name="gd11" fmla="*/ w 0 1948147"/>
                <a:gd name="gd12" fmla="*/ h 0 6866467"/>
                <a:gd name="gd13" fmla="*/ w 21600 1948147"/>
                <a:gd name="gd14" fmla="*/ h 21600 6866467"/>
              </a:gdLst>
              <a:ahLst/>
              <a:cxnLst/>
              <a:rect l="gd11" t="gd12" r="gd13" b="gd14"/>
              <a:pathLst>
                <a:path w="194814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gd9" y="gd10"/>
                  </a:lnTo>
                  <a:close/>
                </a:path>
                <a:path w="1948147" h="6866467" fill="norm" stroke="1" extrusionOk="0"/>
              </a:pathLst>
            </a:custGeom>
            <a:solidFill>
              <a:schemeClr val="accent1">
                <a:alpha val="1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0" name="Freeform 20"/>
            <p:cNvSpPr>
              <a:spLocks noChangeShapeType="1"/>
            </p:cNvSpPr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>
                <a:gd name="gd0" fmla="val 65536"/>
                <a:gd name="gd1" fmla="val 0"/>
                <a:gd name="gd2" fmla="val 3810000"/>
                <a:gd name="gd3" fmla="val 3251200"/>
                <a:gd name="gd4" fmla="val 0"/>
                <a:gd name="gd5" fmla="val 3259667"/>
                <a:gd name="gd6" fmla="val 3810000"/>
                <a:gd name="gd7" fmla="val 0"/>
                <a:gd name="gd8" fmla="val 3810000"/>
                <a:gd name="gd9" fmla="*/ w 0 3259667"/>
                <a:gd name="gd10" fmla="*/ h 0 3810000"/>
                <a:gd name="gd11" fmla="*/ w 21600 3259667"/>
                <a:gd name="gd12" fmla="*/ h 21600 3810000"/>
              </a:gdLst>
              <a:ahLst/>
              <a:cxnLst/>
              <a:rect l="gd9" t="gd10" r="gd11" b="gd12"/>
              <a:pathLst>
                <a:path w="3259667" h="3810000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gd7" y="gd8"/>
                  </a:lnTo>
                  <a:close/>
                </a:path>
                <a:path w="3259667" h="3810000" fill="norm" stroke="1" extrusionOk="0"/>
              </a:pathLst>
            </a:custGeom>
            <a:solidFill>
              <a:schemeClr val="accent2">
                <a:alpha val="71764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1" name="Freeform 21"/>
            <p:cNvSpPr>
              <a:spLocks noChangeShapeType="1"/>
            </p:cNvSpPr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2472267"/>
                <a:gd name="gd4" fmla="val 6866467"/>
                <a:gd name="gd5" fmla="val 2853267"/>
                <a:gd name="gd6" fmla="val 6858000"/>
                <a:gd name="gd7" fmla="val 2853267"/>
                <a:gd name="gd8" fmla="val 0"/>
                <a:gd name="gd9" fmla="val 0"/>
                <a:gd name="gd10" fmla="val 0"/>
                <a:gd name="gd11" fmla="*/ w 0 2853267"/>
                <a:gd name="gd12" fmla="*/ h 0 6866467"/>
                <a:gd name="gd13" fmla="*/ w 21600 2853267"/>
                <a:gd name="gd14" fmla="*/ h 21600 6866467"/>
              </a:gdLst>
              <a:ahLst/>
              <a:cxnLst/>
              <a:rect l="gd11" t="gd12" r="gd13" b="gd14"/>
              <a:pathLst>
                <a:path w="285326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2853267" h="6866467" fill="norm" stroke="1" extrusionOk="0"/>
              </a:pathLst>
            </a:custGeom>
            <a:solidFill>
              <a:srgbClr val="3F7819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2" name="Freeform 22"/>
            <p:cNvSpPr>
              <a:spLocks noChangeShapeType="1"/>
            </p:cNvSpPr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>
                <a:gd name="gd0" fmla="val 65536"/>
                <a:gd name="gd1" fmla="val 1016000"/>
                <a:gd name="gd2" fmla="val 0"/>
                <a:gd name="gd3" fmla="val 0"/>
                <a:gd name="gd4" fmla="val 6866467"/>
                <a:gd name="gd5" fmla="val 1286933"/>
                <a:gd name="gd6" fmla="val 6866467"/>
                <a:gd name="gd7" fmla="val 1278466"/>
                <a:gd name="gd8" fmla="val 0"/>
                <a:gd name="gd9" fmla="val 1016000"/>
                <a:gd name="gd10" fmla="val 0"/>
                <a:gd name="gd11" fmla="*/ w 0 1286933"/>
                <a:gd name="gd12" fmla="*/ h 0 6866467"/>
                <a:gd name="gd13" fmla="*/ w 21600 1286933"/>
                <a:gd name="gd14" fmla="*/ h 21600 6866467"/>
              </a:gdLst>
              <a:ahLst/>
              <a:cxnLst/>
              <a:rect l="gd11" t="gd12" r="gd13" b="gd14"/>
              <a:pathLst>
                <a:path w="1286933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gd9" y="gd10"/>
                  </a:lnTo>
                  <a:close/>
                </a:path>
                <a:path w="1286933" h="6866467" fill="norm" stroke="1" extrusionOk="0"/>
              </a:pathLst>
            </a:custGeom>
            <a:solidFill>
              <a:srgbClr val="C0E474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3" name="Freeform 23"/>
            <p:cNvSpPr>
              <a:spLocks noChangeShapeType="1"/>
            </p:cNvSpPr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117600"/>
                <a:gd name="gd4" fmla="val 6866467"/>
                <a:gd name="gd5" fmla="val 1270000"/>
                <a:gd name="gd6" fmla="val 6866467"/>
                <a:gd name="gd7" fmla="val 1253067"/>
                <a:gd name="gd8" fmla="val 0"/>
                <a:gd name="gd9" fmla="val 0"/>
                <a:gd name="gd10" fmla="val 0"/>
                <a:gd name="gd11" fmla="*/ w 0 1270244"/>
                <a:gd name="gd12" fmla="*/ h 0 6866467"/>
                <a:gd name="gd13" fmla="*/ w 21600 1270244"/>
                <a:gd name="gd14" fmla="*/ h 21600 6866467"/>
              </a:gdLst>
              <a:ahLst/>
              <a:cxnLst/>
              <a:rect l="gd11" t="gd12" r="gd13" b="gd14"/>
              <a:pathLst>
                <a:path w="1270244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gd9" y="gd10"/>
                  </a:lnTo>
                  <a:close/>
                </a:path>
                <a:path w="1270244" h="6866467" fill="norm" stroke="1" extrusionOk="0"/>
              </a:pathLst>
            </a:custGeom>
            <a:solidFill>
              <a:schemeClr val="accent1">
                <a:alpha val="6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4" name="Freeform 24"/>
            <p:cNvSpPr>
              <a:spLocks noChangeShapeType="1"/>
            </p:cNvSpPr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>
                <a:gd name="gd0" fmla="val 65536"/>
                <a:gd name="gd1" fmla="val 0"/>
                <a:gd name="gd2" fmla="val 3268133"/>
                <a:gd name="gd3" fmla="val 1811866"/>
                <a:gd name="gd4" fmla="val 0"/>
                <a:gd name="gd5" fmla="val 1820333"/>
                <a:gd name="gd6" fmla="val 3259666"/>
                <a:gd name="gd7" fmla="val 0"/>
                <a:gd name="gd8" fmla="val 3268133"/>
                <a:gd name="gd9" fmla="*/ w 0 1820333"/>
                <a:gd name="gd10" fmla="*/ h 0 3268133"/>
                <a:gd name="gd11" fmla="*/ w 21600 1820333"/>
                <a:gd name="gd12" fmla="*/ h 21600 3268133"/>
              </a:gdLst>
              <a:ahLst/>
              <a:cxnLst/>
              <a:rect l="gd9" t="gd10" r="gd11" b="gd12"/>
              <a:pathLst>
                <a:path w="1820333" h="3268133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gd7" y="gd8"/>
                  </a:lnTo>
                  <a:close/>
                </a:path>
                <a:path w="1820333" h="3268133" fill="norm" stroke="1" extrusionOk="0"/>
              </a:pathLst>
            </a:custGeom>
            <a:solidFill>
              <a:schemeClr val="accent1">
                <a:alpha val="7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2065" name="Freeform 27"/>
            <p:cNvSpPr>
              <a:spLocks noChangeShapeType="1"/>
            </p:cNvSpPr>
            <p:nvPr/>
          </p:nvSpPr>
          <p:spPr bwMode="auto">
            <a:xfrm>
              <a:off x="-8466" y="-8468"/>
              <a:ext cx="863599" cy="5698067"/>
            </a:xfrm>
            <a:custGeom>
              <a:avLst/>
              <a:gdLst>
                <a:gd name="gd0" fmla="val 65536"/>
                <a:gd name="gd1" fmla="val 0"/>
                <a:gd name="gd2" fmla="val 8467"/>
                <a:gd name="gd3" fmla="val 863600"/>
                <a:gd name="gd4" fmla="val 0"/>
                <a:gd name="gd5" fmla="val 863600"/>
                <a:gd name="gd6" fmla="val 16934"/>
                <a:gd name="gd7" fmla="val 0"/>
                <a:gd name="gd8" fmla="val 5698067"/>
                <a:gd name="gd9" fmla="val 0"/>
                <a:gd name="gd10" fmla="val 8467"/>
                <a:gd name="gd11" fmla="*/ w 0 863600"/>
                <a:gd name="gd12" fmla="*/ h 0 5698067"/>
                <a:gd name="gd13" fmla="*/ w 21600 863600"/>
                <a:gd name="gd14" fmla="*/ h 21600 5698067"/>
              </a:gdLst>
              <a:ahLst/>
              <a:cxnLst/>
              <a:rect l="gd11" t="gd12" r="gd13" b="gd14"/>
              <a:pathLst>
                <a:path w="863600" h="56980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863600" h="5698067" fill="norm" stroke="1" extrusionOk="0"/>
              </a:pathLst>
            </a:custGeom>
            <a:solidFill>
              <a:schemeClr val="accent1">
                <a:alpha val="8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</p:grpSp>
      <p:sp>
        <p:nvSpPr>
          <p:cNvPr id="2051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052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053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5405437" y="6042025"/>
            <a:ext cx="68421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r>
              <a:rPr sz="9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2054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609600" y="6042025"/>
            <a:ext cx="4622799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055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445250" y="6042025"/>
            <a:ext cx="51276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900">
                <a:solidFill>
                  <a:schemeClr val="accent1"/>
                </a:solidFill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2_Facet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3074" name="Group 16"/>
          <p:cNvGrpSpPr/>
          <p:nvPr/>
        </p:nvGrpSpPr>
        <p:grpSpPr bwMode="auto">
          <a:xfrm>
            <a:off x="-7937" y="-7937"/>
            <a:ext cx="9169400" cy="6873875"/>
            <a:chOff x="-8467" y="-8468"/>
            <a:chExt cx="9169805" cy="6874935"/>
          </a:xfrm>
        </p:grpSpPr>
        <p:sp>
          <p:nvSpPr>
            <p:cNvPr id="3082" name="Freeform 6"/>
            <p:cNvSpPr>
              <a:spLocks noChangeShapeType="1"/>
            </p:cNvSpPr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457200"/>
                <a:gd name="gd4" fmla="val 2853267"/>
                <a:gd name="gd5" fmla="val 0"/>
                <a:gd name="gd6" fmla="val 2844800"/>
                <a:gd name="gd7" fmla="val 0"/>
                <a:gd name="gd8" fmla="val 0"/>
                <a:gd name="gd9" fmla="*/ w 0 457200"/>
                <a:gd name="gd10" fmla="*/ h 0 2853267"/>
                <a:gd name="gd11" fmla="*/ w 21600 457200"/>
                <a:gd name="gd12" fmla="*/ h 21600 2853267"/>
              </a:gdLst>
              <a:ahLst/>
              <a:cxnLst/>
              <a:rect l="gd9" t="gd10" r="gd11" b="gd12"/>
              <a:pathLst>
                <a:path w="457200" h="28532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  <a:path w="457200" h="2853267" fill="norm" stroke="1" extrusionOk="0"/>
              </a:pathLst>
            </a:custGeom>
            <a:solidFill>
              <a:schemeClr val="accent1">
                <a:alpha val="8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3" name="Straight Connector 7"/>
            <p:cNvSpPr>
              <a:spLocks noChangeShapeType="1"/>
            </p:cNvSpPr>
            <p:nvPr/>
          </p:nv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noFill/>
            <a:ln w="9524">
              <a:solidFill>
                <a:srgbClr val="D9D9D9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4" name="Straight Connector 8"/>
            <p:cNvSpPr>
              <a:spLocks noChangeShapeType="1"/>
            </p:cNvSpPr>
            <p:nvPr/>
          </p:nvSpPr>
          <p:spPr bwMode="auto">
            <a:xfrm>
              <a:off x="7042707" y="0"/>
              <a:ext cx="1219200" cy="6858000"/>
            </a:xfrm>
            <a:prstGeom prst="line">
              <a:avLst/>
            </a:prstGeom>
            <a:noFill/>
            <a:ln w="9524">
              <a:solidFill>
                <a:srgbClr val="BFBFBF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5" name="Freeform 9"/>
            <p:cNvSpPr>
              <a:spLocks noChangeShapeType="1"/>
            </p:cNvSpPr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>
                <a:gd name="gd0" fmla="val 65536"/>
                <a:gd name="gd1" fmla="val 2023534"/>
                <a:gd name="gd2" fmla="val 0"/>
                <a:gd name="gd3" fmla="val 0"/>
                <a:gd name="gd4" fmla="val 6858000"/>
                <a:gd name="gd5" fmla="val 2269067"/>
                <a:gd name="gd6" fmla="val 6866466"/>
                <a:gd name="gd7" fmla="val 2260600"/>
                <a:gd name="gd8" fmla="val 8466"/>
                <a:gd name="gd9" fmla="val 2023534"/>
                <a:gd name="gd10" fmla="val 0"/>
                <a:gd name="gd11" fmla="*/ w 0 2269442"/>
                <a:gd name="gd12" fmla="*/ h 0 6866466"/>
                <a:gd name="gd13" fmla="*/ w 21600 2269442"/>
                <a:gd name="gd14" fmla="*/ h 21600 6866466"/>
              </a:gdLst>
              <a:ahLst/>
              <a:cxnLst/>
              <a:rect l="gd11" t="gd12" r="gd13" b="gd14"/>
              <a:pathLst>
                <a:path w="2269442" h="6866466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gd9" y="gd10"/>
                  </a:lnTo>
                  <a:close/>
                </a:path>
                <a:path w="2269442" h="6866466" fill="norm" stroke="1" extrusionOk="0"/>
              </a:pathLst>
            </a:custGeom>
            <a:solidFill>
              <a:schemeClr val="accent1">
                <a:alpha val="29801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6" name="Freeform 10"/>
            <p:cNvSpPr>
              <a:spLocks noChangeShapeType="1"/>
            </p:cNvSpPr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202267"/>
                <a:gd name="gd4" fmla="val 6866467"/>
                <a:gd name="gd5" fmla="val 1947333"/>
                <a:gd name="gd6" fmla="val 6866467"/>
                <a:gd name="gd7" fmla="val 1947333"/>
                <a:gd name="gd8" fmla="val 0"/>
                <a:gd name="gd9" fmla="val 0"/>
                <a:gd name="gd10" fmla="val 0"/>
                <a:gd name="gd11" fmla="*/ w 0 1948147"/>
                <a:gd name="gd12" fmla="*/ h 0 6866467"/>
                <a:gd name="gd13" fmla="*/ w 21600 1948147"/>
                <a:gd name="gd14" fmla="*/ h 21600 6866467"/>
              </a:gdLst>
              <a:ahLst/>
              <a:cxnLst/>
              <a:rect l="gd11" t="gd12" r="gd13" b="gd14"/>
              <a:pathLst>
                <a:path w="194814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gd9" y="gd10"/>
                  </a:lnTo>
                  <a:close/>
                </a:path>
                <a:path w="1948147" h="6866467" fill="norm" stroke="1" extrusionOk="0"/>
              </a:pathLst>
            </a:custGeom>
            <a:solidFill>
              <a:schemeClr val="accent1">
                <a:alpha val="1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7" name="Freeform 11"/>
            <p:cNvSpPr>
              <a:spLocks noChangeShapeType="1"/>
            </p:cNvSpPr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>
                <a:gd name="gd0" fmla="val 65536"/>
                <a:gd name="gd1" fmla="val 0"/>
                <a:gd name="gd2" fmla="val 3810000"/>
                <a:gd name="gd3" fmla="val 3251200"/>
                <a:gd name="gd4" fmla="val 0"/>
                <a:gd name="gd5" fmla="val 3259667"/>
                <a:gd name="gd6" fmla="val 3810000"/>
                <a:gd name="gd7" fmla="val 0"/>
                <a:gd name="gd8" fmla="val 3810000"/>
                <a:gd name="gd9" fmla="*/ w 0 3259667"/>
                <a:gd name="gd10" fmla="*/ h 0 3810000"/>
                <a:gd name="gd11" fmla="*/ w 21600 3259667"/>
                <a:gd name="gd12" fmla="*/ h 21600 3810000"/>
              </a:gdLst>
              <a:ahLst/>
              <a:cxnLst/>
              <a:rect l="gd9" t="gd10" r="gd11" b="gd12"/>
              <a:pathLst>
                <a:path w="3259667" h="3810000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gd7" y="gd8"/>
                  </a:lnTo>
                  <a:close/>
                </a:path>
                <a:path w="3259667" h="3810000" fill="norm" stroke="1" extrusionOk="0"/>
              </a:pathLst>
            </a:custGeom>
            <a:solidFill>
              <a:schemeClr val="accent2">
                <a:alpha val="71764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8" name="Freeform 12"/>
            <p:cNvSpPr>
              <a:spLocks noChangeShapeType="1"/>
            </p:cNvSpPr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2472267"/>
                <a:gd name="gd4" fmla="val 6866467"/>
                <a:gd name="gd5" fmla="val 2853267"/>
                <a:gd name="gd6" fmla="val 6858000"/>
                <a:gd name="gd7" fmla="val 2853267"/>
                <a:gd name="gd8" fmla="val 0"/>
                <a:gd name="gd9" fmla="val 0"/>
                <a:gd name="gd10" fmla="val 0"/>
                <a:gd name="gd11" fmla="*/ w 0 2853267"/>
                <a:gd name="gd12" fmla="*/ h 0 6866467"/>
                <a:gd name="gd13" fmla="*/ w 21600 2853267"/>
                <a:gd name="gd14" fmla="*/ h 21600 6866467"/>
              </a:gdLst>
              <a:ahLst/>
              <a:cxnLst/>
              <a:rect l="gd11" t="gd12" r="gd13" b="gd14"/>
              <a:pathLst>
                <a:path w="285326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2853267" h="6866467" fill="norm" stroke="1" extrusionOk="0"/>
              </a:pathLst>
            </a:custGeom>
            <a:solidFill>
              <a:srgbClr val="3F7819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89" name="Freeform 13"/>
            <p:cNvSpPr>
              <a:spLocks noChangeShapeType="1"/>
            </p:cNvSpPr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>
                <a:gd name="gd0" fmla="val 65536"/>
                <a:gd name="gd1" fmla="val 1016000"/>
                <a:gd name="gd2" fmla="val 0"/>
                <a:gd name="gd3" fmla="val 0"/>
                <a:gd name="gd4" fmla="val 6866467"/>
                <a:gd name="gd5" fmla="val 1286933"/>
                <a:gd name="gd6" fmla="val 6866467"/>
                <a:gd name="gd7" fmla="val 1278466"/>
                <a:gd name="gd8" fmla="val 0"/>
                <a:gd name="gd9" fmla="val 1016000"/>
                <a:gd name="gd10" fmla="val 0"/>
                <a:gd name="gd11" fmla="*/ w 0 1286933"/>
                <a:gd name="gd12" fmla="*/ h 0 6866467"/>
                <a:gd name="gd13" fmla="*/ w 21600 1286933"/>
                <a:gd name="gd14" fmla="*/ h 21600 6866467"/>
              </a:gdLst>
              <a:ahLst/>
              <a:cxnLst/>
              <a:rect l="gd11" t="gd12" r="gd13" b="gd14"/>
              <a:pathLst>
                <a:path w="1286933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gd9" y="gd10"/>
                  </a:lnTo>
                  <a:close/>
                </a:path>
                <a:path w="1286933" h="6866467" fill="norm" stroke="1" extrusionOk="0"/>
              </a:pathLst>
            </a:custGeom>
            <a:solidFill>
              <a:srgbClr val="C0E474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90" name="Freeform 14"/>
            <p:cNvSpPr>
              <a:spLocks noChangeShapeType="1"/>
            </p:cNvSpPr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117600"/>
                <a:gd name="gd4" fmla="val 6866467"/>
                <a:gd name="gd5" fmla="val 1270000"/>
                <a:gd name="gd6" fmla="val 6866467"/>
                <a:gd name="gd7" fmla="val 1253067"/>
                <a:gd name="gd8" fmla="val 0"/>
                <a:gd name="gd9" fmla="val 0"/>
                <a:gd name="gd10" fmla="val 0"/>
                <a:gd name="gd11" fmla="*/ w 0 1270244"/>
                <a:gd name="gd12" fmla="*/ h 0 6866467"/>
                <a:gd name="gd13" fmla="*/ w 21600 1270244"/>
                <a:gd name="gd14" fmla="*/ h 21600 6866467"/>
              </a:gdLst>
              <a:ahLst/>
              <a:cxnLst/>
              <a:rect l="gd11" t="gd12" r="gd13" b="gd14"/>
              <a:pathLst>
                <a:path w="1270244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gd9" y="gd10"/>
                  </a:lnTo>
                  <a:close/>
                </a:path>
                <a:path w="1270244" h="6866467" fill="norm" stroke="1" extrusionOk="0"/>
              </a:pathLst>
            </a:custGeom>
            <a:solidFill>
              <a:schemeClr val="accent1">
                <a:alpha val="6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3091" name="Freeform 15"/>
            <p:cNvSpPr>
              <a:spLocks noChangeShapeType="1"/>
            </p:cNvSpPr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>
                <a:gd name="gd0" fmla="val 65536"/>
                <a:gd name="gd1" fmla="val 0"/>
                <a:gd name="gd2" fmla="val 3268133"/>
                <a:gd name="gd3" fmla="val 1811866"/>
                <a:gd name="gd4" fmla="val 0"/>
                <a:gd name="gd5" fmla="val 1820333"/>
                <a:gd name="gd6" fmla="val 3259666"/>
                <a:gd name="gd7" fmla="val 0"/>
                <a:gd name="gd8" fmla="val 3268133"/>
                <a:gd name="gd9" fmla="*/ w 0 1820333"/>
                <a:gd name="gd10" fmla="*/ h 0 3268133"/>
                <a:gd name="gd11" fmla="*/ w 21600 1820333"/>
                <a:gd name="gd12" fmla="*/ h 21600 3268133"/>
              </a:gdLst>
              <a:ahLst/>
              <a:cxnLst/>
              <a:rect l="gd9" t="gd10" r="gd11" b="gd12"/>
              <a:pathLst>
                <a:path w="1820333" h="3268133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gd7" y="gd8"/>
                  </a:lnTo>
                  <a:close/>
                </a:path>
                <a:path w="1820333" h="3268133" fill="norm" stroke="1" extrusionOk="0"/>
              </a:pathLst>
            </a:custGeom>
            <a:solidFill>
              <a:schemeClr val="accent1">
                <a:alpha val="7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</p:grpSp>
      <p:sp>
        <p:nvSpPr>
          <p:cNvPr id="3075" name="TextBox 17"/>
          <p:cNvSpPr txBox="1">
            <a:spLocks noChangeShapeType="1" noGrp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lvl="0">
              <a:defRPr/>
            </a:pPr>
            <a:r>
              <a:rPr sz="8000">
                <a:solidFill>
                  <a:srgbClr val="C0E474"/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3076" name="TextBox 18"/>
          <p:cNvSpPr txBox="1">
            <a:spLocks noChangeShapeType="1" noGrp="1"/>
          </p:cNvSpPr>
          <p:nvPr/>
        </p:nvSpPr>
        <p:spPr bwMode="auto">
          <a:xfrm>
            <a:off x="6748462" y="2886075"/>
            <a:ext cx="457200" cy="58578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lvl="0">
              <a:defRPr/>
            </a:pPr>
            <a:r>
              <a:rPr sz="8000">
                <a:solidFill>
                  <a:srgbClr val="C0E474"/>
                </a:solidFill>
                <a:latin typeface="Arial"/>
              </a:rPr>
              <a:t>”</a:t>
            </a:r>
            <a:endParaRPr/>
          </a:p>
        </p:txBody>
      </p:sp>
      <p:sp>
        <p:nvSpPr>
          <p:cNvPr id="3077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078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3079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5405437" y="6042025"/>
            <a:ext cx="68421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r>
              <a:rPr sz="9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3080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609600" y="6042025"/>
            <a:ext cx="4622799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3081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445250" y="6042025"/>
            <a:ext cx="51276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900">
                <a:solidFill>
                  <a:schemeClr val="accent1"/>
                </a:solidFill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3_Facet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098" name="Group 16"/>
          <p:cNvGrpSpPr/>
          <p:nvPr/>
        </p:nvGrpSpPr>
        <p:grpSpPr bwMode="auto">
          <a:xfrm>
            <a:off x="-7937" y="-7937"/>
            <a:ext cx="9169400" cy="6873875"/>
            <a:chOff x="-8467" y="-8468"/>
            <a:chExt cx="9169805" cy="6874935"/>
          </a:xfrm>
        </p:grpSpPr>
        <p:sp>
          <p:nvSpPr>
            <p:cNvPr id="4106" name="Freeform 6"/>
            <p:cNvSpPr>
              <a:spLocks noChangeShapeType="1"/>
            </p:cNvSpPr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457200"/>
                <a:gd name="gd4" fmla="val 2853267"/>
                <a:gd name="gd5" fmla="val 0"/>
                <a:gd name="gd6" fmla="val 2844800"/>
                <a:gd name="gd7" fmla="val 0"/>
                <a:gd name="gd8" fmla="val 0"/>
                <a:gd name="gd9" fmla="*/ w 0 457200"/>
                <a:gd name="gd10" fmla="*/ h 0 2853267"/>
                <a:gd name="gd11" fmla="*/ w 21600 457200"/>
                <a:gd name="gd12" fmla="*/ h 21600 2853267"/>
              </a:gdLst>
              <a:ahLst/>
              <a:cxnLst/>
              <a:rect l="gd9" t="gd10" r="gd11" b="gd12"/>
              <a:pathLst>
                <a:path w="457200" h="28532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  <a:path w="457200" h="2853267" fill="norm" stroke="1" extrusionOk="0"/>
              </a:pathLst>
            </a:custGeom>
            <a:solidFill>
              <a:schemeClr val="accent1">
                <a:alpha val="8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07" name="Straight Connector 7"/>
            <p:cNvSpPr>
              <a:spLocks noChangeShapeType="1"/>
            </p:cNvSpPr>
            <p:nvPr/>
          </p:nv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noFill/>
            <a:ln w="9524">
              <a:solidFill>
                <a:srgbClr val="D9D9D9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08" name="Straight Connector 8"/>
            <p:cNvSpPr>
              <a:spLocks noChangeShapeType="1"/>
            </p:cNvSpPr>
            <p:nvPr/>
          </p:nvSpPr>
          <p:spPr bwMode="auto">
            <a:xfrm>
              <a:off x="7042707" y="0"/>
              <a:ext cx="1219200" cy="6858000"/>
            </a:xfrm>
            <a:prstGeom prst="line">
              <a:avLst/>
            </a:prstGeom>
            <a:noFill/>
            <a:ln w="9524">
              <a:solidFill>
                <a:srgbClr val="BFBFBF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09" name="Freeform 9"/>
            <p:cNvSpPr>
              <a:spLocks noChangeShapeType="1"/>
            </p:cNvSpPr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>
                <a:gd name="gd0" fmla="val 65536"/>
                <a:gd name="gd1" fmla="val 2023534"/>
                <a:gd name="gd2" fmla="val 0"/>
                <a:gd name="gd3" fmla="val 0"/>
                <a:gd name="gd4" fmla="val 6858000"/>
                <a:gd name="gd5" fmla="val 2269067"/>
                <a:gd name="gd6" fmla="val 6866466"/>
                <a:gd name="gd7" fmla="val 2260600"/>
                <a:gd name="gd8" fmla="val 8466"/>
                <a:gd name="gd9" fmla="val 2023534"/>
                <a:gd name="gd10" fmla="val 0"/>
                <a:gd name="gd11" fmla="*/ w 0 2269442"/>
                <a:gd name="gd12" fmla="*/ h 0 6866466"/>
                <a:gd name="gd13" fmla="*/ w 21600 2269442"/>
                <a:gd name="gd14" fmla="*/ h 21600 6866466"/>
              </a:gdLst>
              <a:ahLst/>
              <a:cxnLst/>
              <a:rect l="gd11" t="gd12" r="gd13" b="gd14"/>
              <a:pathLst>
                <a:path w="2269442" h="6866466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gd9" y="gd10"/>
                  </a:lnTo>
                  <a:close/>
                </a:path>
                <a:path w="2269442" h="6866466" fill="norm" stroke="1" extrusionOk="0"/>
              </a:pathLst>
            </a:custGeom>
            <a:solidFill>
              <a:schemeClr val="accent1">
                <a:alpha val="29801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0" name="Freeform 10"/>
            <p:cNvSpPr>
              <a:spLocks noChangeShapeType="1"/>
            </p:cNvSpPr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202267"/>
                <a:gd name="gd4" fmla="val 6866467"/>
                <a:gd name="gd5" fmla="val 1947333"/>
                <a:gd name="gd6" fmla="val 6866467"/>
                <a:gd name="gd7" fmla="val 1947333"/>
                <a:gd name="gd8" fmla="val 0"/>
                <a:gd name="gd9" fmla="val 0"/>
                <a:gd name="gd10" fmla="val 0"/>
                <a:gd name="gd11" fmla="*/ w 0 1948147"/>
                <a:gd name="gd12" fmla="*/ h 0 6866467"/>
                <a:gd name="gd13" fmla="*/ w 21600 1948147"/>
                <a:gd name="gd14" fmla="*/ h 21600 6866467"/>
              </a:gdLst>
              <a:ahLst/>
              <a:cxnLst/>
              <a:rect l="gd11" t="gd12" r="gd13" b="gd14"/>
              <a:pathLst>
                <a:path w="194814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gd9" y="gd10"/>
                  </a:lnTo>
                  <a:close/>
                </a:path>
                <a:path w="1948147" h="6866467" fill="norm" stroke="1" extrusionOk="0"/>
              </a:pathLst>
            </a:custGeom>
            <a:solidFill>
              <a:schemeClr val="accent1">
                <a:alpha val="1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1" name="Freeform 11"/>
            <p:cNvSpPr>
              <a:spLocks noChangeShapeType="1"/>
            </p:cNvSpPr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>
                <a:gd name="gd0" fmla="val 65536"/>
                <a:gd name="gd1" fmla="val 0"/>
                <a:gd name="gd2" fmla="val 3810000"/>
                <a:gd name="gd3" fmla="val 3251200"/>
                <a:gd name="gd4" fmla="val 0"/>
                <a:gd name="gd5" fmla="val 3259667"/>
                <a:gd name="gd6" fmla="val 3810000"/>
                <a:gd name="gd7" fmla="val 0"/>
                <a:gd name="gd8" fmla="val 3810000"/>
                <a:gd name="gd9" fmla="*/ w 0 3259667"/>
                <a:gd name="gd10" fmla="*/ h 0 3810000"/>
                <a:gd name="gd11" fmla="*/ w 21600 3259667"/>
                <a:gd name="gd12" fmla="*/ h 21600 3810000"/>
              </a:gdLst>
              <a:ahLst/>
              <a:cxnLst/>
              <a:rect l="gd9" t="gd10" r="gd11" b="gd12"/>
              <a:pathLst>
                <a:path w="3259667" h="3810000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gd7" y="gd8"/>
                  </a:lnTo>
                  <a:close/>
                </a:path>
                <a:path w="3259667" h="3810000" fill="norm" stroke="1" extrusionOk="0"/>
              </a:pathLst>
            </a:custGeom>
            <a:solidFill>
              <a:schemeClr val="accent2">
                <a:alpha val="71764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2" name="Freeform 12"/>
            <p:cNvSpPr>
              <a:spLocks noChangeShapeType="1"/>
            </p:cNvSpPr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2472267"/>
                <a:gd name="gd4" fmla="val 6866467"/>
                <a:gd name="gd5" fmla="val 2853267"/>
                <a:gd name="gd6" fmla="val 6858000"/>
                <a:gd name="gd7" fmla="val 2853267"/>
                <a:gd name="gd8" fmla="val 0"/>
                <a:gd name="gd9" fmla="val 0"/>
                <a:gd name="gd10" fmla="val 0"/>
                <a:gd name="gd11" fmla="*/ w 0 2853267"/>
                <a:gd name="gd12" fmla="*/ h 0 6866467"/>
                <a:gd name="gd13" fmla="*/ w 21600 2853267"/>
                <a:gd name="gd14" fmla="*/ h 21600 6866467"/>
              </a:gdLst>
              <a:ahLst/>
              <a:cxnLst/>
              <a:rect l="gd11" t="gd12" r="gd13" b="gd14"/>
              <a:pathLst>
                <a:path w="285326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2853267" h="6866467" fill="norm" stroke="1" extrusionOk="0"/>
              </a:pathLst>
            </a:custGeom>
            <a:solidFill>
              <a:srgbClr val="3F7819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3" name="Freeform 13"/>
            <p:cNvSpPr>
              <a:spLocks noChangeShapeType="1"/>
            </p:cNvSpPr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>
                <a:gd name="gd0" fmla="val 65536"/>
                <a:gd name="gd1" fmla="val 1016000"/>
                <a:gd name="gd2" fmla="val 0"/>
                <a:gd name="gd3" fmla="val 0"/>
                <a:gd name="gd4" fmla="val 6866467"/>
                <a:gd name="gd5" fmla="val 1286933"/>
                <a:gd name="gd6" fmla="val 6866467"/>
                <a:gd name="gd7" fmla="val 1278466"/>
                <a:gd name="gd8" fmla="val 0"/>
                <a:gd name="gd9" fmla="val 1016000"/>
                <a:gd name="gd10" fmla="val 0"/>
                <a:gd name="gd11" fmla="*/ w 0 1286933"/>
                <a:gd name="gd12" fmla="*/ h 0 6866467"/>
                <a:gd name="gd13" fmla="*/ w 21600 1286933"/>
                <a:gd name="gd14" fmla="*/ h 21600 6866467"/>
              </a:gdLst>
              <a:ahLst/>
              <a:cxnLst/>
              <a:rect l="gd11" t="gd12" r="gd13" b="gd14"/>
              <a:pathLst>
                <a:path w="1286933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gd9" y="gd10"/>
                  </a:lnTo>
                  <a:close/>
                </a:path>
                <a:path w="1286933" h="6866467" fill="norm" stroke="1" extrusionOk="0"/>
              </a:pathLst>
            </a:custGeom>
            <a:solidFill>
              <a:srgbClr val="C0E474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4" name="Freeform 14"/>
            <p:cNvSpPr>
              <a:spLocks noChangeShapeType="1"/>
            </p:cNvSpPr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117600"/>
                <a:gd name="gd4" fmla="val 6866467"/>
                <a:gd name="gd5" fmla="val 1270000"/>
                <a:gd name="gd6" fmla="val 6866467"/>
                <a:gd name="gd7" fmla="val 1253067"/>
                <a:gd name="gd8" fmla="val 0"/>
                <a:gd name="gd9" fmla="val 0"/>
                <a:gd name="gd10" fmla="val 0"/>
                <a:gd name="gd11" fmla="*/ w 0 1270244"/>
                <a:gd name="gd12" fmla="*/ h 0 6866467"/>
                <a:gd name="gd13" fmla="*/ w 21600 1270244"/>
                <a:gd name="gd14" fmla="*/ h 21600 6866467"/>
              </a:gdLst>
              <a:ahLst/>
              <a:cxnLst/>
              <a:rect l="gd11" t="gd12" r="gd13" b="gd14"/>
              <a:pathLst>
                <a:path w="1270244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gd9" y="gd10"/>
                  </a:lnTo>
                  <a:close/>
                </a:path>
                <a:path w="1270244" h="6866467" fill="norm" stroke="1" extrusionOk="0"/>
              </a:pathLst>
            </a:custGeom>
            <a:solidFill>
              <a:schemeClr val="accent1">
                <a:alpha val="6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4115" name="Freeform 15"/>
            <p:cNvSpPr>
              <a:spLocks noChangeShapeType="1"/>
            </p:cNvSpPr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>
                <a:gd name="gd0" fmla="val 65536"/>
                <a:gd name="gd1" fmla="val 0"/>
                <a:gd name="gd2" fmla="val 3268133"/>
                <a:gd name="gd3" fmla="val 1811866"/>
                <a:gd name="gd4" fmla="val 0"/>
                <a:gd name="gd5" fmla="val 1820333"/>
                <a:gd name="gd6" fmla="val 3259666"/>
                <a:gd name="gd7" fmla="val 0"/>
                <a:gd name="gd8" fmla="val 3268133"/>
                <a:gd name="gd9" fmla="*/ w 0 1820333"/>
                <a:gd name="gd10" fmla="*/ h 0 3268133"/>
                <a:gd name="gd11" fmla="*/ w 21600 1820333"/>
                <a:gd name="gd12" fmla="*/ h 21600 3268133"/>
              </a:gdLst>
              <a:ahLst/>
              <a:cxnLst/>
              <a:rect l="gd9" t="gd10" r="gd11" b="gd12"/>
              <a:pathLst>
                <a:path w="1820333" h="3268133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gd7" y="gd8"/>
                  </a:lnTo>
                  <a:close/>
                </a:path>
                <a:path w="1820333" h="3268133" fill="norm" stroke="1" extrusionOk="0"/>
              </a:pathLst>
            </a:custGeom>
            <a:solidFill>
              <a:schemeClr val="accent1">
                <a:alpha val="7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</p:grpSp>
      <p:sp>
        <p:nvSpPr>
          <p:cNvPr id="4099" name="TextBox 17"/>
          <p:cNvSpPr txBox="1">
            <a:spLocks noChangeShapeType="1" noGrp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lvl="0">
              <a:defRPr/>
            </a:pPr>
            <a:r>
              <a:rPr sz="8000">
                <a:solidFill>
                  <a:srgbClr val="C0E474"/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4100" name="TextBox 18"/>
          <p:cNvSpPr txBox="1">
            <a:spLocks noChangeShapeType="1" noGrp="1"/>
          </p:cNvSpPr>
          <p:nvPr/>
        </p:nvSpPr>
        <p:spPr bwMode="auto">
          <a:xfrm>
            <a:off x="6748462" y="2886075"/>
            <a:ext cx="457200" cy="58578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lvl="0">
              <a:defRPr/>
            </a:pPr>
            <a:r>
              <a:rPr sz="8000">
                <a:solidFill>
                  <a:srgbClr val="C0E474"/>
                </a:solidFill>
                <a:latin typeface="Arial"/>
              </a:rPr>
              <a:t>”</a:t>
            </a:r>
            <a:endParaRPr/>
          </a:p>
        </p:txBody>
      </p:sp>
      <p:sp>
        <p:nvSpPr>
          <p:cNvPr id="4101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4102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103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5405437" y="6042025"/>
            <a:ext cx="68421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r>
              <a:rPr sz="9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4104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609600" y="6042025"/>
            <a:ext cx="4622799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4105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445250" y="6042025"/>
            <a:ext cx="51276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900">
                <a:solidFill>
                  <a:schemeClr val="accent1"/>
                </a:solidFill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4_Facet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5122" name="Group 16"/>
          <p:cNvGrpSpPr/>
          <p:nvPr/>
        </p:nvGrpSpPr>
        <p:grpSpPr bwMode="auto">
          <a:xfrm>
            <a:off x="-7937" y="-7937"/>
            <a:ext cx="9169400" cy="6873875"/>
            <a:chOff x="-8467" y="-8468"/>
            <a:chExt cx="9169805" cy="6874935"/>
          </a:xfrm>
        </p:grpSpPr>
        <p:sp>
          <p:nvSpPr>
            <p:cNvPr id="5129" name="Freeform 6"/>
            <p:cNvSpPr>
              <a:spLocks noChangeShapeType="1"/>
            </p:cNvSpPr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457200"/>
                <a:gd name="gd4" fmla="val 2853267"/>
                <a:gd name="gd5" fmla="val 0"/>
                <a:gd name="gd6" fmla="val 2844800"/>
                <a:gd name="gd7" fmla="val 0"/>
                <a:gd name="gd8" fmla="val 0"/>
                <a:gd name="gd9" fmla="*/ w 0 457200"/>
                <a:gd name="gd10" fmla="*/ h 0 2853267"/>
                <a:gd name="gd11" fmla="*/ w 21600 457200"/>
                <a:gd name="gd12" fmla="*/ h 21600 2853267"/>
              </a:gdLst>
              <a:ahLst/>
              <a:cxnLst/>
              <a:rect l="gd9" t="gd10" r="gd11" b="gd12"/>
              <a:pathLst>
                <a:path w="457200" h="28532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  <a:path w="457200" h="2853267" fill="norm" stroke="1" extrusionOk="0"/>
              </a:pathLst>
            </a:custGeom>
            <a:solidFill>
              <a:schemeClr val="accent1">
                <a:alpha val="8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0" name="Straight Connector 7"/>
            <p:cNvSpPr>
              <a:spLocks noChangeShapeType="1"/>
            </p:cNvSpPr>
            <p:nvPr/>
          </p:nv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noFill/>
            <a:ln w="9524">
              <a:solidFill>
                <a:srgbClr val="D9D9D9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1" name="Straight Connector 8"/>
            <p:cNvSpPr>
              <a:spLocks noChangeShapeType="1"/>
            </p:cNvSpPr>
            <p:nvPr/>
          </p:nvSpPr>
          <p:spPr bwMode="auto">
            <a:xfrm>
              <a:off x="7042707" y="0"/>
              <a:ext cx="1219200" cy="6858000"/>
            </a:xfrm>
            <a:prstGeom prst="line">
              <a:avLst/>
            </a:prstGeom>
            <a:noFill/>
            <a:ln w="9524">
              <a:solidFill>
                <a:srgbClr val="BFBFBF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2" name="Freeform 9"/>
            <p:cNvSpPr>
              <a:spLocks noChangeShapeType="1"/>
            </p:cNvSpPr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>
                <a:gd name="gd0" fmla="val 65536"/>
                <a:gd name="gd1" fmla="val 2023534"/>
                <a:gd name="gd2" fmla="val 0"/>
                <a:gd name="gd3" fmla="val 0"/>
                <a:gd name="gd4" fmla="val 6858000"/>
                <a:gd name="gd5" fmla="val 2269067"/>
                <a:gd name="gd6" fmla="val 6866466"/>
                <a:gd name="gd7" fmla="val 2260600"/>
                <a:gd name="gd8" fmla="val 8466"/>
                <a:gd name="gd9" fmla="val 2023534"/>
                <a:gd name="gd10" fmla="val 0"/>
                <a:gd name="gd11" fmla="*/ w 0 2269442"/>
                <a:gd name="gd12" fmla="*/ h 0 6866466"/>
                <a:gd name="gd13" fmla="*/ w 21600 2269442"/>
                <a:gd name="gd14" fmla="*/ h 21600 6866466"/>
              </a:gdLst>
              <a:ahLst/>
              <a:cxnLst/>
              <a:rect l="gd11" t="gd12" r="gd13" b="gd14"/>
              <a:pathLst>
                <a:path w="2269442" h="6866466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gd9" y="gd10"/>
                  </a:lnTo>
                  <a:close/>
                </a:path>
                <a:path w="2269442" h="6866466" fill="norm" stroke="1" extrusionOk="0"/>
              </a:pathLst>
            </a:custGeom>
            <a:solidFill>
              <a:schemeClr val="accent1">
                <a:alpha val="29801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3" name="Freeform 10"/>
            <p:cNvSpPr>
              <a:spLocks noChangeShapeType="1"/>
            </p:cNvSpPr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202267"/>
                <a:gd name="gd4" fmla="val 6866467"/>
                <a:gd name="gd5" fmla="val 1947333"/>
                <a:gd name="gd6" fmla="val 6866467"/>
                <a:gd name="gd7" fmla="val 1947333"/>
                <a:gd name="gd8" fmla="val 0"/>
                <a:gd name="gd9" fmla="val 0"/>
                <a:gd name="gd10" fmla="val 0"/>
                <a:gd name="gd11" fmla="*/ w 0 1948147"/>
                <a:gd name="gd12" fmla="*/ h 0 6866467"/>
                <a:gd name="gd13" fmla="*/ w 21600 1948147"/>
                <a:gd name="gd14" fmla="*/ h 21600 6866467"/>
              </a:gdLst>
              <a:ahLst/>
              <a:cxnLst/>
              <a:rect l="gd11" t="gd12" r="gd13" b="gd14"/>
              <a:pathLst>
                <a:path w="194814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gd9" y="gd10"/>
                  </a:lnTo>
                  <a:close/>
                </a:path>
                <a:path w="1948147" h="6866467" fill="norm" stroke="1" extrusionOk="0"/>
              </a:pathLst>
            </a:custGeom>
            <a:solidFill>
              <a:schemeClr val="accent1">
                <a:alpha val="1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4" name="Freeform 11"/>
            <p:cNvSpPr>
              <a:spLocks noChangeShapeType="1"/>
            </p:cNvSpPr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>
                <a:gd name="gd0" fmla="val 65536"/>
                <a:gd name="gd1" fmla="val 0"/>
                <a:gd name="gd2" fmla="val 3810000"/>
                <a:gd name="gd3" fmla="val 3251200"/>
                <a:gd name="gd4" fmla="val 0"/>
                <a:gd name="gd5" fmla="val 3259667"/>
                <a:gd name="gd6" fmla="val 3810000"/>
                <a:gd name="gd7" fmla="val 0"/>
                <a:gd name="gd8" fmla="val 3810000"/>
                <a:gd name="gd9" fmla="*/ w 0 3259667"/>
                <a:gd name="gd10" fmla="*/ h 0 3810000"/>
                <a:gd name="gd11" fmla="*/ w 21600 3259667"/>
                <a:gd name="gd12" fmla="*/ h 21600 3810000"/>
              </a:gdLst>
              <a:ahLst/>
              <a:cxnLst/>
              <a:rect l="gd9" t="gd10" r="gd11" b="gd12"/>
              <a:pathLst>
                <a:path w="3259667" h="3810000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gd7" y="gd8"/>
                  </a:lnTo>
                  <a:close/>
                </a:path>
                <a:path w="3259667" h="3810000" fill="norm" stroke="1" extrusionOk="0"/>
              </a:pathLst>
            </a:custGeom>
            <a:solidFill>
              <a:schemeClr val="accent2">
                <a:alpha val="71764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5" name="Freeform 12"/>
            <p:cNvSpPr>
              <a:spLocks noChangeShapeType="1"/>
            </p:cNvSpPr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2472267"/>
                <a:gd name="gd4" fmla="val 6866467"/>
                <a:gd name="gd5" fmla="val 2853267"/>
                <a:gd name="gd6" fmla="val 6858000"/>
                <a:gd name="gd7" fmla="val 2853267"/>
                <a:gd name="gd8" fmla="val 0"/>
                <a:gd name="gd9" fmla="val 0"/>
                <a:gd name="gd10" fmla="val 0"/>
                <a:gd name="gd11" fmla="*/ w 0 2853267"/>
                <a:gd name="gd12" fmla="*/ h 0 6866467"/>
                <a:gd name="gd13" fmla="*/ w 21600 2853267"/>
                <a:gd name="gd14" fmla="*/ h 21600 6866467"/>
              </a:gdLst>
              <a:ahLst/>
              <a:cxnLst/>
              <a:rect l="gd11" t="gd12" r="gd13" b="gd14"/>
              <a:pathLst>
                <a:path w="285326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2853267" h="6866467" fill="norm" stroke="1" extrusionOk="0"/>
              </a:pathLst>
            </a:custGeom>
            <a:solidFill>
              <a:srgbClr val="3F7819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6" name="Freeform 13"/>
            <p:cNvSpPr>
              <a:spLocks noChangeShapeType="1"/>
            </p:cNvSpPr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>
                <a:gd name="gd0" fmla="val 65536"/>
                <a:gd name="gd1" fmla="val 1016000"/>
                <a:gd name="gd2" fmla="val 0"/>
                <a:gd name="gd3" fmla="val 0"/>
                <a:gd name="gd4" fmla="val 6866467"/>
                <a:gd name="gd5" fmla="val 1286933"/>
                <a:gd name="gd6" fmla="val 6866467"/>
                <a:gd name="gd7" fmla="val 1278466"/>
                <a:gd name="gd8" fmla="val 0"/>
                <a:gd name="gd9" fmla="val 1016000"/>
                <a:gd name="gd10" fmla="val 0"/>
                <a:gd name="gd11" fmla="*/ w 0 1286933"/>
                <a:gd name="gd12" fmla="*/ h 0 6866467"/>
                <a:gd name="gd13" fmla="*/ w 21600 1286933"/>
                <a:gd name="gd14" fmla="*/ h 21600 6866467"/>
              </a:gdLst>
              <a:ahLst/>
              <a:cxnLst/>
              <a:rect l="gd11" t="gd12" r="gd13" b="gd14"/>
              <a:pathLst>
                <a:path w="1286933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gd9" y="gd10"/>
                  </a:lnTo>
                  <a:close/>
                </a:path>
                <a:path w="1286933" h="6866467" fill="norm" stroke="1" extrusionOk="0"/>
              </a:pathLst>
            </a:custGeom>
            <a:solidFill>
              <a:srgbClr val="C0E474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7" name="Freeform 14"/>
            <p:cNvSpPr>
              <a:spLocks noChangeShapeType="1"/>
            </p:cNvSpPr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117600"/>
                <a:gd name="gd4" fmla="val 6866467"/>
                <a:gd name="gd5" fmla="val 1270000"/>
                <a:gd name="gd6" fmla="val 6866467"/>
                <a:gd name="gd7" fmla="val 1253067"/>
                <a:gd name="gd8" fmla="val 0"/>
                <a:gd name="gd9" fmla="val 0"/>
                <a:gd name="gd10" fmla="val 0"/>
                <a:gd name="gd11" fmla="*/ w 0 1270244"/>
                <a:gd name="gd12" fmla="*/ h 0 6866467"/>
                <a:gd name="gd13" fmla="*/ w 21600 1270244"/>
                <a:gd name="gd14" fmla="*/ h 21600 6866467"/>
              </a:gdLst>
              <a:ahLst/>
              <a:cxnLst/>
              <a:rect l="gd11" t="gd12" r="gd13" b="gd14"/>
              <a:pathLst>
                <a:path w="1270244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gd9" y="gd10"/>
                  </a:lnTo>
                  <a:close/>
                </a:path>
                <a:path w="1270244" h="6866467" fill="norm" stroke="1" extrusionOk="0"/>
              </a:pathLst>
            </a:custGeom>
            <a:solidFill>
              <a:schemeClr val="accent1">
                <a:alpha val="6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8" name="Freeform 15"/>
            <p:cNvSpPr>
              <a:spLocks noChangeShapeType="1"/>
            </p:cNvSpPr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>
                <a:gd name="gd0" fmla="val 65536"/>
                <a:gd name="gd1" fmla="val 0"/>
                <a:gd name="gd2" fmla="val 3268133"/>
                <a:gd name="gd3" fmla="val 1811866"/>
                <a:gd name="gd4" fmla="val 0"/>
                <a:gd name="gd5" fmla="val 1820333"/>
                <a:gd name="gd6" fmla="val 3259666"/>
                <a:gd name="gd7" fmla="val 0"/>
                <a:gd name="gd8" fmla="val 3268133"/>
                <a:gd name="gd9" fmla="*/ w 0 1820333"/>
                <a:gd name="gd10" fmla="*/ h 0 3268133"/>
                <a:gd name="gd11" fmla="*/ w 21600 1820333"/>
                <a:gd name="gd12" fmla="*/ h 21600 3268133"/>
              </a:gdLst>
              <a:ahLst/>
              <a:cxnLst/>
              <a:rect l="gd9" t="gd10" r="gd11" b="gd12"/>
              <a:pathLst>
                <a:path w="1820333" h="3268133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gd7" y="gd8"/>
                  </a:lnTo>
                  <a:close/>
                </a:path>
                <a:path w="1820333" h="3268133" fill="norm" stroke="1" extrusionOk="0"/>
              </a:pathLst>
            </a:custGeom>
            <a:solidFill>
              <a:schemeClr val="accent1">
                <a:alpha val="7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</p:grpSp>
      <p:sp>
        <p:nvSpPr>
          <p:cNvPr id="5123" name="Прямоугольник 9"/>
          <p:cNvSpPr>
            <a:spLocks noChangeShapeType="1" noGrp="1"/>
          </p:cNvSpPr>
          <p:nvPr/>
        </p:nvSpPr>
        <p:spPr bwMode="auto">
          <a:xfrm>
            <a:off x="0" y="6273800"/>
            <a:ext cx="9144000" cy="584200"/>
          </a:xfrm>
          <a:prstGeom prst="rect">
            <a:avLst/>
          </a:prstGeom>
          <a:solidFill>
            <a:srgbClr val="7F7F7F"/>
          </a:solidFill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5124" name="Номер слайда 1"/>
          <p:cNvSpPr txBox="1">
            <a:spLocks noChangeShapeType="1" noGrp="1"/>
          </p:cNvSpPr>
          <p:nvPr>
            <p:ph type="sldNum"/>
          </p:nvPr>
        </p:nvSpPr>
        <p:spPr bwMode="auto">
          <a:xfrm>
            <a:off x="8515350" y="6276975"/>
            <a:ext cx="628650" cy="5810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ru-RU" sz="1200">
                <a:solidFill>
                  <a:schemeClr val="lt1"/>
                </a:solidFill>
                <a:latin typeface="Arial"/>
                <a:ea typeface="Arial"/>
              </a:rPr>
              <a:t/>
            </a:fld>
            <a:endParaRPr/>
          </a:p>
        </p:txBody>
      </p:sp>
      <p:pic>
        <p:nvPicPr>
          <p:cNvPr id="5125" name="Рисунок 10" descr="Эмблема бел.png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68262" y="6335712"/>
            <a:ext cx="530225" cy="460375"/>
          </a:xfrm>
          <a:prstGeom prst="rect">
            <a:avLst/>
          </a:prstGeom>
          <a:noFill/>
        </p:spPr>
      </p:pic>
      <p:sp>
        <p:nvSpPr>
          <p:cNvPr id="5126" name="Text Box 9"/>
          <p:cNvSpPr txBox="1">
            <a:spLocks noChangeShapeType="1" noGrp="1"/>
          </p:cNvSpPr>
          <p:nvPr/>
        </p:nvSpPr>
        <p:spPr bwMode="auto">
          <a:xfrm>
            <a:off x="3189287" y="6334125"/>
            <a:ext cx="2974975" cy="6159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1000">
                <a:solidFill>
                  <a:schemeClr val="lt1"/>
                </a:solidFill>
                <a:latin typeface="Arial"/>
              </a:rPr>
              <a:t>Курс «Инженерная и компьютерная графика»</a:t>
            </a:r>
            <a:endParaRPr/>
          </a:p>
          <a:p>
            <a:pPr lvl="0" algn="ctr">
              <a:defRPr/>
            </a:pPr>
            <a:r>
              <a:rPr lang="ru-RU" sz="1200">
                <a:solidFill>
                  <a:schemeClr val="lt1"/>
                </a:solidFill>
                <a:latin typeface="Arial"/>
              </a:rPr>
              <a:t>Тема «Резьба»</a:t>
            </a:r>
            <a:endParaRPr/>
          </a:p>
        </p:txBody>
      </p:sp>
      <p:sp>
        <p:nvSpPr>
          <p:cNvPr id="5127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128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/>
          <p:nvPr/>
        </p:nvGrpSpPr>
        <p:grpSpPr bwMode="auto">
          <a:xfrm>
            <a:off x="-7937" y="-7937"/>
            <a:ext cx="9169400" cy="6873875"/>
            <a:chOff x="-8467" y="-8468"/>
            <a:chExt cx="9169805" cy="6874935"/>
          </a:xfrm>
        </p:grpSpPr>
        <p:sp>
          <p:nvSpPr>
            <p:cNvPr id="1032" name="Freeform 6"/>
            <p:cNvSpPr>
              <a:spLocks noChangeShapeType="1"/>
            </p:cNvSpPr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457200"/>
                <a:gd name="gd4" fmla="val 2853267"/>
                <a:gd name="gd5" fmla="val 0"/>
                <a:gd name="gd6" fmla="val 2844800"/>
                <a:gd name="gd7" fmla="val 0"/>
                <a:gd name="gd8" fmla="val 0"/>
                <a:gd name="gd9" fmla="*/ w 0 457200"/>
                <a:gd name="gd10" fmla="*/ h 0 2853267"/>
                <a:gd name="gd11" fmla="*/ w 21600 457200"/>
                <a:gd name="gd12" fmla="*/ h 21600 2853267"/>
              </a:gdLst>
              <a:ahLst/>
              <a:cxnLst/>
              <a:rect l="gd9" t="gd10" r="gd11" b="gd12"/>
              <a:pathLst>
                <a:path w="457200" h="28532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  <a:path w="457200" h="2853267" fill="norm" stroke="1" extrusionOk="0"/>
              </a:pathLst>
            </a:custGeom>
            <a:solidFill>
              <a:schemeClr val="accent1">
                <a:alpha val="8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3" name="Straight Connector 7"/>
            <p:cNvSpPr>
              <a:spLocks noChangeShapeType="1"/>
            </p:cNvSpPr>
            <p:nvPr/>
          </p:nv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noFill/>
            <a:ln w="9524">
              <a:solidFill>
                <a:srgbClr val="D9D9D9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4" name="Straight Connector 8"/>
            <p:cNvSpPr>
              <a:spLocks noChangeShapeType="1"/>
            </p:cNvSpPr>
            <p:nvPr/>
          </p:nvSpPr>
          <p:spPr bwMode="auto">
            <a:xfrm>
              <a:off x="7042707" y="0"/>
              <a:ext cx="1219200" cy="6858000"/>
            </a:xfrm>
            <a:prstGeom prst="line">
              <a:avLst/>
            </a:prstGeom>
            <a:noFill/>
            <a:ln w="9524">
              <a:solidFill>
                <a:srgbClr val="BFBFBF"/>
              </a:solidFill>
              <a:round/>
              <a:headEnd/>
              <a:tailEnd/>
            </a:ln>
          </p:spPr>
          <p:txBody>
            <a:bodyPr lIns="91440" tIns="45720" rIns="91440" bIns="4572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5" name="Freeform 9"/>
            <p:cNvSpPr>
              <a:spLocks noChangeShapeType="1"/>
            </p:cNvSpPr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>
                <a:gd name="gd0" fmla="val 65536"/>
                <a:gd name="gd1" fmla="val 2023534"/>
                <a:gd name="gd2" fmla="val 0"/>
                <a:gd name="gd3" fmla="val 0"/>
                <a:gd name="gd4" fmla="val 6858000"/>
                <a:gd name="gd5" fmla="val 2269067"/>
                <a:gd name="gd6" fmla="val 6866466"/>
                <a:gd name="gd7" fmla="val 2260600"/>
                <a:gd name="gd8" fmla="val 8466"/>
                <a:gd name="gd9" fmla="val 2023534"/>
                <a:gd name="gd10" fmla="val 0"/>
                <a:gd name="gd11" fmla="*/ w 0 2269442"/>
                <a:gd name="gd12" fmla="*/ h 0 6866466"/>
                <a:gd name="gd13" fmla="*/ w 21600 2269442"/>
                <a:gd name="gd14" fmla="*/ h 21600 6866466"/>
              </a:gdLst>
              <a:ahLst/>
              <a:cxnLst/>
              <a:rect l="gd11" t="gd12" r="gd13" b="gd14"/>
              <a:pathLst>
                <a:path w="2269442" h="6866466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gd9" y="gd10"/>
                  </a:lnTo>
                  <a:close/>
                </a:path>
                <a:path w="2269442" h="6866466" fill="norm" stroke="1" extrusionOk="0"/>
              </a:pathLst>
            </a:custGeom>
            <a:solidFill>
              <a:schemeClr val="accent1">
                <a:alpha val="29801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6" name="Freeform 10"/>
            <p:cNvSpPr>
              <a:spLocks noChangeShapeType="1"/>
            </p:cNvSpPr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202267"/>
                <a:gd name="gd4" fmla="val 6866467"/>
                <a:gd name="gd5" fmla="val 1947333"/>
                <a:gd name="gd6" fmla="val 6866467"/>
                <a:gd name="gd7" fmla="val 1947333"/>
                <a:gd name="gd8" fmla="val 0"/>
                <a:gd name="gd9" fmla="val 0"/>
                <a:gd name="gd10" fmla="val 0"/>
                <a:gd name="gd11" fmla="*/ w 0 1948147"/>
                <a:gd name="gd12" fmla="*/ h 0 6866467"/>
                <a:gd name="gd13" fmla="*/ w 21600 1948147"/>
                <a:gd name="gd14" fmla="*/ h 21600 6866467"/>
              </a:gdLst>
              <a:ahLst/>
              <a:cxnLst/>
              <a:rect l="gd11" t="gd12" r="gd13" b="gd14"/>
              <a:pathLst>
                <a:path w="194814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gd9" y="gd10"/>
                  </a:lnTo>
                  <a:close/>
                </a:path>
                <a:path w="1948147" h="6866467" fill="norm" stroke="1" extrusionOk="0"/>
              </a:pathLst>
            </a:custGeom>
            <a:solidFill>
              <a:schemeClr val="accent1">
                <a:alpha val="1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7" name="Freeform 11"/>
            <p:cNvSpPr>
              <a:spLocks noChangeShapeType="1"/>
            </p:cNvSpPr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>
                <a:gd name="gd0" fmla="val 65536"/>
                <a:gd name="gd1" fmla="val 0"/>
                <a:gd name="gd2" fmla="val 3810000"/>
                <a:gd name="gd3" fmla="val 3251200"/>
                <a:gd name="gd4" fmla="val 0"/>
                <a:gd name="gd5" fmla="val 3259667"/>
                <a:gd name="gd6" fmla="val 3810000"/>
                <a:gd name="gd7" fmla="val 0"/>
                <a:gd name="gd8" fmla="val 3810000"/>
                <a:gd name="gd9" fmla="*/ w 0 3259667"/>
                <a:gd name="gd10" fmla="*/ h 0 3810000"/>
                <a:gd name="gd11" fmla="*/ w 21600 3259667"/>
                <a:gd name="gd12" fmla="*/ h 21600 3810000"/>
              </a:gdLst>
              <a:ahLst/>
              <a:cxnLst/>
              <a:rect l="gd9" t="gd10" r="gd11" b="gd12"/>
              <a:pathLst>
                <a:path w="3259667" h="3810000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gd7" y="gd8"/>
                  </a:lnTo>
                  <a:close/>
                </a:path>
                <a:path w="3259667" h="3810000" fill="norm" stroke="1" extrusionOk="0"/>
              </a:pathLst>
            </a:custGeom>
            <a:solidFill>
              <a:schemeClr val="accent2">
                <a:alpha val="71764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8" name="Freeform 12"/>
            <p:cNvSpPr>
              <a:spLocks noChangeShapeType="1"/>
            </p:cNvSpPr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2472267"/>
                <a:gd name="gd4" fmla="val 6866467"/>
                <a:gd name="gd5" fmla="val 2853267"/>
                <a:gd name="gd6" fmla="val 6858000"/>
                <a:gd name="gd7" fmla="val 2853267"/>
                <a:gd name="gd8" fmla="val 0"/>
                <a:gd name="gd9" fmla="val 0"/>
                <a:gd name="gd10" fmla="val 0"/>
                <a:gd name="gd11" fmla="*/ w 0 2853267"/>
                <a:gd name="gd12" fmla="*/ h 0 6866467"/>
                <a:gd name="gd13" fmla="*/ w 21600 2853267"/>
                <a:gd name="gd14" fmla="*/ h 21600 6866467"/>
              </a:gdLst>
              <a:ahLst/>
              <a:cxnLst/>
              <a:rect l="gd11" t="gd12" r="gd13" b="gd14"/>
              <a:pathLst>
                <a:path w="2853267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close/>
                </a:path>
                <a:path w="2853267" h="6866467" fill="norm" stroke="1" extrusionOk="0"/>
              </a:pathLst>
            </a:custGeom>
            <a:solidFill>
              <a:srgbClr val="3F7819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39" name="Freeform 13"/>
            <p:cNvSpPr>
              <a:spLocks noChangeShapeType="1"/>
            </p:cNvSpPr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>
                <a:gd name="gd0" fmla="val 65536"/>
                <a:gd name="gd1" fmla="val 1016000"/>
                <a:gd name="gd2" fmla="val 0"/>
                <a:gd name="gd3" fmla="val 0"/>
                <a:gd name="gd4" fmla="val 6866467"/>
                <a:gd name="gd5" fmla="val 1286933"/>
                <a:gd name="gd6" fmla="val 6866467"/>
                <a:gd name="gd7" fmla="val 1278466"/>
                <a:gd name="gd8" fmla="val 0"/>
                <a:gd name="gd9" fmla="val 1016000"/>
                <a:gd name="gd10" fmla="val 0"/>
                <a:gd name="gd11" fmla="*/ w 0 1286933"/>
                <a:gd name="gd12" fmla="*/ h 0 6866467"/>
                <a:gd name="gd13" fmla="*/ w 21600 1286933"/>
                <a:gd name="gd14" fmla="*/ h 21600 6866467"/>
              </a:gdLst>
              <a:ahLst/>
              <a:cxnLst/>
              <a:rect l="gd11" t="gd12" r="gd13" b="gd14"/>
              <a:pathLst>
                <a:path w="1286933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gd9" y="gd10"/>
                  </a:lnTo>
                  <a:close/>
                </a:path>
                <a:path w="1286933" h="6866467" fill="norm" stroke="1" extrusionOk="0"/>
              </a:pathLst>
            </a:custGeom>
            <a:solidFill>
              <a:srgbClr val="C0E474">
                <a:alpha val="69803"/>
              </a:srgb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40" name="Freeform 14"/>
            <p:cNvSpPr>
              <a:spLocks noChangeShapeType="1"/>
            </p:cNvSpPr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1117600"/>
                <a:gd name="gd4" fmla="val 6866467"/>
                <a:gd name="gd5" fmla="val 1270000"/>
                <a:gd name="gd6" fmla="val 6866467"/>
                <a:gd name="gd7" fmla="val 1253067"/>
                <a:gd name="gd8" fmla="val 0"/>
                <a:gd name="gd9" fmla="val 0"/>
                <a:gd name="gd10" fmla="val 0"/>
                <a:gd name="gd11" fmla="*/ w 0 1270244"/>
                <a:gd name="gd12" fmla="*/ h 0 6866467"/>
                <a:gd name="gd13" fmla="*/ w 21600 1270244"/>
                <a:gd name="gd14" fmla="*/ h 21600 6866467"/>
              </a:gdLst>
              <a:ahLst/>
              <a:cxnLst/>
              <a:rect l="gd11" t="gd12" r="gd13" b="gd14"/>
              <a:pathLst>
                <a:path w="1270244" h="6866467" fill="norm" stroke="1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gd9" y="gd10"/>
                  </a:lnTo>
                  <a:close/>
                </a:path>
                <a:path w="1270244" h="6866467" fill="norm" stroke="1" extrusionOk="0"/>
              </a:pathLst>
            </a:custGeom>
            <a:solidFill>
              <a:schemeClr val="accent1">
                <a:alpha val="64705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  <p:sp>
          <p:nvSpPr>
            <p:cNvPr id="1041" name="Freeform 15"/>
            <p:cNvSpPr>
              <a:spLocks noChangeShapeType="1"/>
            </p:cNvSpPr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>
                <a:gd name="gd0" fmla="val 65536"/>
                <a:gd name="gd1" fmla="val 0"/>
                <a:gd name="gd2" fmla="val 3268133"/>
                <a:gd name="gd3" fmla="val 1811866"/>
                <a:gd name="gd4" fmla="val 0"/>
                <a:gd name="gd5" fmla="val 1820333"/>
                <a:gd name="gd6" fmla="val 3259666"/>
                <a:gd name="gd7" fmla="val 0"/>
                <a:gd name="gd8" fmla="val 3268133"/>
                <a:gd name="gd9" fmla="*/ w 0 1820333"/>
                <a:gd name="gd10" fmla="*/ h 0 3268133"/>
                <a:gd name="gd11" fmla="*/ w 21600 1820333"/>
                <a:gd name="gd12" fmla="*/ h 21600 3268133"/>
              </a:gdLst>
              <a:ahLst/>
              <a:cxnLst/>
              <a:rect l="gd9" t="gd10" r="gd11" b="gd12"/>
              <a:pathLst>
                <a:path w="1820333" h="3268133" fill="norm" stroke="1" extrusionOk="0">
                  <a:moveTo>
                    <a:pt x="gd1" y="gd2"/>
                  </a:moveTo>
                  <a:lnTo>
                    <a:pt x="gd3" y="gd4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gd7" y="gd8"/>
                  </a:lnTo>
                  <a:close/>
                </a:path>
                <a:path w="1820333" h="3268133" fill="norm" stroke="1" extrusionOk="0"/>
              </a:pathLst>
            </a:custGeom>
            <a:solidFill>
              <a:schemeClr val="accent1">
                <a:alpha val="79607"/>
              </a:schemeClr>
            </a:solidFill>
          </p:spPr>
          <p:txBody>
            <a:bodyPr lIns="91440" tIns="45720" rIns="91440" bIns="45720" anchor="t"/>
            <a:lstStyle/>
            <a:p>
              <a:pPr>
                <a:defRPr/>
              </a:pPr>
              <a:endParaRPr sz="1400"/>
            </a:p>
          </p:txBody>
        </p:sp>
      </p:grpSp>
      <p:sp>
        <p:nvSpPr>
          <p:cNvPr id="1027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09600" y="609600"/>
            <a:ext cx="6348412" cy="1320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8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09600" y="2160587"/>
            <a:ext cx="6348412" cy="388143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8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6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342900" lvl="0" indent="-3429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1000"/>
              </a:spcBef>
              <a:buClr>
                <a:srgbClr val="90C226"/>
              </a:buClr>
              <a:buSzPct val="80000"/>
              <a:buFont typeface="Wingdings 3"/>
              <a:buChar char="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029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5405437" y="6042025"/>
            <a:ext cx="68421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1pPr>
            <a:lvl2pPr marL="457200" indent="4572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2pPr>
            <a:lvl3pPr marL="914400" indent="9144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3pPr>
            <a:lvl4pPr marL="1371600" indent="1371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4pPr>
            <a:lvl5pPr marL="1828800" indent="18288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r>
              <a:rPr sz="9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1030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609600" y="6042025"/>
            <a:ext cx="4622799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1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445250" y="6042025"/>
            <a:ext cx="512762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1pPr>
            <a:lvl2pPr marL="457200" indent="4572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2pPr>
            <a:lvl3pPr marL="914400" indent="9144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3pPr>
            <a:lvl4pPr marL="1371600" indent="1371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4pPr>
            <a:lvl5pPr marL="1828800" indent="18288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rebuchet MS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900">
                <a:solidFill>
                  <a:schemeClr val="accent1"/>
                </a:solidFill>
              </a:rPr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>
          <a:solidFill>
            <a:schemeClr val="accent1"/>
          </a:solidFill>
          <a:latin typeface="Trebuchet MS"/>
        </a:defRPr>
      </a:lvl1pPr>
      <a:lvl2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>
          <a:solidFill>
            <a:schemeClr val="accent1"/>
          </a:solidFill>
          <a:latin typeface="Trebuchet MS"/>
        </a:defRPr>
      </a:lvl2pPr>
      <a:lvl3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>
          <a:solidFill>
            <a:schemeClr val="accent1"/>
          </a:solidFill>
          <a:latin typeface="Trebuchet MS"/>
        </a:defRPr>
      </a:lvl3pPr>
      <a:lvl4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>
          <a:solidFill>
            <a:schemeClr val="accent1"/>
          </a:solidFill>
          <a:latin typeface="Trebuchet MS"/>
        </a:defRPr>
      </a:lvl4pPr>
      <a:lvl5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>
          <a:solidFill>
            <a:schemeClr val="accent1"/>
          </a:solidFill>
          <a:latin typeface="Trebuchet MS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titleStyle>
    <p:bodyStyle>
      <a:lvl1pPr marL="342900" indent="0" algn="l" defTabSz="457200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defRPr lang="en-US" sz="1800" b="0" i="0">
          <a:solidFill>
            <a:srgbClr val="404040"/>
          </a:solidFill>
          <a:latin typeface="Trebuchet MS"/>
        </a:defRPr>
      </a:lvl1pPr>
      <a:lvl2pPr marL="742950" indent="457200" algn="l" defTabSz="457200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defRPr lang="en-US" sz="1600" b="0" i="0">
          <a:solidFill>
            <a:srgbClr val="404040"/>
          </a:solidFill>
          <a:latin typeface="Trebuchet MS"/>
        </a:defRPr>
      </a:lvl2pPr>
      <a:lvl3pPr marL="1143000" indent="914400" algn="l" defTabSz="457200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defRPr lang="en-US" sz="1400" b="0" i="0">
          <a:solidFill>
            <a:srgbClr val="404040"/>
          </a:solidFill>
          <a:latin typeface="Trebuchet MS"/>
        </a:defRPr>
      </a:lvl3pPr>
      <a:lvl4pPr marL="1600200" indent="1371600" algn="l" defTabSz="457200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defRPr lang="en-US" sz="1200" b="0" i="0">
          <a:solidFill>
            <a:srgbClr val="404040"/>
          </a:solidFill>
          <a:latin typeface="Trebuchet MS"/>
        </a:defRPr>
      </a:lvl4pPr>
      <a:lvl5pPr marL="2057400" indent="1828800" algn="l" defTabSz="457200">
        <a:lnSpc>
          <a:spcPct val="100000"/>
        </a:lnSpc>
        <a:spcBef>
          <a:spcPts val="1000"/>
        </a:spcBef>
        <a:spcAft>
          <a:spcPts val="0"/>
        </a:spcAft>
        <a:buClr>
          <a:srgbClr val="90C226"/>
        </a:buClr>
        <a:buSzPct val="80000"/>
        <a:buFont typeface="Wingdings 3"/>
        <a:buChar char=""/>
        <a:defRPr lang="en-US" sz="1200" b="0" i="0">
          <a:solidFill>
            <a:srgbClr val="404040"/>
          </a:solidFill>
          <a:latin typeface="Trebuchet MS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bodyStyle>
    <p:otherStyle>
      <a:lvl1pPr marL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Trebuchet MS"/>
        </a:defRPr>
      </a:lvl1pPr>
      <a:lvl2pPr marL="457200" indent="45720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Trebuchet MS"/>
        </a:defRPr>
      </a:lvl2pPr>
      <a:lvl3pPr marL="914400" indent="91440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Trebuchet MS"/>
        </a:defRPr>
      </a:lvl3pPr>
      <a:lvl4pPr marL="1371600" indent="137160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Trebuchet MS"/>
        </a:defRPr>
      </a:lvl4pPr>
      <a:lvl5pPr marL="1828800" indent="182880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Trebuchet MS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Relationship Id="rId3" Type="http://schemas.openxmlformats.org/officeDocument/2006/relationships/image" Target="../media/image18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ChangeShapeType="1" noGrp="1"/>
          </p:cNvSpPr>
          <p:nvPr>
            <p:ph type="ctrTitle"/>
          </p:nvPr>
        </p:nvSpPr>
        <p:spPr bwMode="auto">
          <a:xfrm>
            <a:off x="1130300" y="2405062"/>
            <a:ext cx="5827712" cy="1646237"/>
          </a:xfrm>
          <a:prstGeom prst="rect">
            <a:avLst/>
          </a:prstGeom>
        </p:spPr>
        <p:txBody>
          <a:bodyPr lIns="91440" tIns="45720" rIns="91440" bIns="45720" anchor="b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r>
              <a:rPr lang="ru-RU" sz="5400"/>
              <a:t>Резьба и ее виды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4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266700" y="742950"/>
            <a:ext cx="8477250" cy="27336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Резьба с профилем в виде равнобочной трапеции с углом 30°.Применяется для передачи возвратно-поступательного движения или вращения в тяжело нагруженных подвижных резьбовых соединениях. Часто используется при изготовлении ходовых винтов, согласно ГОСТ 24738-81 выполняется на поверхностях диаметров от 8 до 640 мм.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Трапецеидальная резьба может быть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однозаходной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(ГОСТ 24738-81, ГОСТ 24737-81) и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многозаходной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(ГОСТ 24739-81). ГОСТ 9484-81 устанавливает профиль трапецеидальной резьбы.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8435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Профиль трапецеидальной резьбы</a:t>
            </a:r>
            <a:endParaRPr/>
          </a:p>
        </p:txBody>
      </p:sp>
      <p:pic>
        <p:nvPicPr>
          <p:cNvPr id="18436" name="Picture 4" descr="108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2438400" y="3448050"/>
            <a:ext cx="4114800" cy="2541587"/>
          </a:xfrm>
          <a:prstGeom prst="rect">
            <a:avLst/>
          </a:prstGeom>
          <a:noFill/>
        </p:spPr>
      </p:pic>
      <p:sp>
        <p:nvSpPr>
          <p:cNvPr id="18437" name="Rectangle 4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58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333375" y="714375"/>
            <a:ext cx="8353425" cy="97155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Обозначение 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однозаходной </a:t>
            </a:r>
            <a:r>
              <a:rPr lang="ru-RU" sz="2000">
                <a:solidFill>
                  <a:schemeClr val="dk1"/>
                </a:solidFill>
                <a:latin typeface="Arial"/>
              </a:rPr>
              <a:t>трапецеидальной резьбы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(ГОСТ 9484-81) состоит из букв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Tr</a:t>
            </a:r>
            <a:r>
              <a:rPr lang="ru-RU" sz="2000">
                <a:solidFill>
                  <a:schemeClr val="dk1"/>
                </a:solidFill>
                <a:latin typeface="Arial"/>
              </a:rPr>
              <a:t>, наружного диаметра и шага.</a:t>
            </a:r>
            <a:endParaRPr/>
          </a:p>
        </p:txBody>
      </p:sp>
      <p:sp>
        <p:nvSpPr>
          <p:cNvPr id="19459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Обозначение трапецеидальной резьбы</a:t>
            </a:r>
            <a:endParaRPr/>
          </a:p>
        </p:txBody>
      </p:sp>
      <p:pic>
        <p:nvPicPr>
          <p:cNvPr id="19460" name="Picture 4" descr="image007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666750" y="1466849"/>
            <a:ext cx="6905625" cy="1781175"/>
          </a:xfrm>
          <a:prstGeom prst="rect">
            <a:avLst/>
          </a:prstGeom>
          <a:noFill/>
        </p:spPr>
      </p:pic>
      <p:sp>
        <p:nvSpPr>
          <p:cNvPr id="19461" name="Прямоугольник 5"/>
          <p:cNvSpPr>
            <a:spLocks noChangeShapeType="1" noGrp="1"/>
          </p:cNvSpPr>
          <p:nvPr/>
        </p:nvSpPr>
        <p:spPr bwMode="auto">
          <a:xfrm>
            <a:off x="438149" y="3286125"/>
            <a:ext cx="8372475" cy="7699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8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6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Обозначение 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многозаходной</a:t>
            </a:r>
            <a:r>
              <a:rPr lang="ru-RU" sz="2000">
                <a:solidFill>
                  <a:schemeClr val="dk1"/>
                </a:solidFill>
                <a:latin typeface="Arial"/>
              </a:rPr>
              <a:t> трапецеидальной резьбы </a:t>
            </a:r>
            <a:endParaRPr/>
          </a:p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(ГОСТ 24739-81) состоит из букв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Tr</a:t>
            </a:r>
            <a:r>
              <a:rPr lang="ru-RU" sz="2000">
                <a:solidFill>
                  <a:schemeClr val="dk1"/>
                </a:solidFill>
                <a:latin typeface="Arial"/>
              </a:rPr>
              <a:t>, наружного диаметра, хода, шага.</a:t>
            </a:r>
            <a:endParaRPr/>
          </a:p>
        </p:txBody>
      </p:sp>
      <p:pic>
        <p:nvPicPr>
          <p:cNvPr id="19462" name="Picture 6" descr="image009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571500" y="4143375"/>
            <a:ext cx="7600950" cy="1971675"/>
          </a:xfrm>
          <a:prstGeom prst="rect">
            <a:avLst/>
          </a:prstGeom>
          <a:noFill/>
        </p:spPr>
      </p:pic>
      <p:sp>
        <p:nvSpPr>
          <p:cNvPr id="19463" name="Rectangle 6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2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333375" y="857250"/>
            <a:ext cx="8172450" cy="18669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Резьба с профилем в виде неравнобокой трапеции с углом рабочей стороны 3° и нерабочей - 30°. Упорная резьба, как и 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трапецеидальная</a:t>
            </a:r>
            <a:r>
              <a:rPr lang="ru-RU" sz="2000">
                <a:solidFill>
                  <a:schemeClr val="dk1"/>
                </a:solidFill>
                <a:latin typeface="Arial"/>
              </a:rPr>
              <a:t>, может быть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однозаходной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и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многозаходной</a:t>
            </a:r>
            <a:r>
              <a:rPr lang="ru-RU" sz="2000">
                <a:solidFill>
                  <a:schemeClr val="dk1"/>
                </a:solidFill>
                <a:latin typeface="Arial"/>
              </a:rPr>
              <a:t>. Выполняется на поверхностях диаметров от 10 до 640 мм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(ГОСТ 10177-82). </a:t>
            </a:r>
            <a:endParaRPr/>
          </a:p>
        </p:txBody>
      </p:sp>
      <p:sp>
        <p:nvSpPr>
          <p:cNvPr id="20483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Профиль упорной резьбы</a:t>
            </a:r>
            <a:endParaRPr/>
          </a:p>
        </p:txBody>
      </p:sp>
      <p:pic>
        <p:nvPicPr>
          <p:cNvPr id="20484" name="Picture 4" descr="109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2822575" y="2438400"/>
            <a:ext cx="3336925" cy="3476625"/>
          </a:xfrm>
          <a:prstGeom prst="rect">
            <a:avLst/>
          </a:prstGeom>
          <a:noFill/>
        </p:spPr>
      </p:pic>
      <p:sp>
        <p:nvSpPr>
          <p:cNvPr id="20485" name="Rectangle 4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06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371475" y="800100"/>
            <a:ext cx="8201025" cy="249555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200">
                <a:solidFill>
                  <a:schemeClr val="dk1"/>
                </a:solidFill>
                <a:latin typeface="Arial"/>
              </a:rPr>
              <a:t>Условное обозначение упорной резьбы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 </a:t>
            </a:r>
            <a:r>
              <a:rPr lang="ru-RU" sz="2200">
                <a:solidFill>
                  <a:schemeClr val="dk1"/>
                </a:solidFill>
                <a:latin typeface="Arial"/>
              </a:rPr>
              <a:t>(ГОСТ 10177-82) состоит из буквы 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S</a:t>
            </a:r>
            <a:r>
              <a:rPr lang="ru-RU" sz="2200">
                <a:solidFill>
                  <a:schemeClr val="dk1"/>
                </a:solidFill>
                <a:latin typeface="Arial"/>
              </a:rPr>
              <a:t>, наружного диаметра и шага резьбы: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 S</a:t>
            </a:r>
            <a:r>
              <a:rPr lang="ru-RU" sz="2200">
                <a:solidFill>
                  <a:schemeClr val="dk1"/>
                </a:solidFill>
                <a:latin typeface="Arial"/>
              </a:rPr>
              <a:t>28×5.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200">
                <a:solidFill>
                  <a:schemeClr val="dk1"/>
                </a:solidFill>
                <a:latin typeface="Arial"/>
              </a:rPr>
              <a:t>Для многозаходной резьбы  обозначение состоит из буквы 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S</a:t>
            </a:r>
            <a:r>
              <a:rPr lang="ru-RU" sz="2200">
                <a:solidFill>
                  <a:schemeClr val="dk1"/>
                </a:solidFill>
                <a:latin typeface="Arial"/>
              </a:rPr>
              <a:t>, наружного диаметра, хода и шага: 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S</a:t>
            </a:r>
            <a:r>
              <a:rPr lang="ru-RU" sz="2200">
                <a:solidFill>
                  <a:schemeClr val="dk1"/>
                </a:solidFill>
                <a:latin typeface="Arial"/>
              </a:rPr>
              <a:t>28×10(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Р</a:t>
            </a:r>
            <a:r>
              <a:rPr lang="ru-RU" sz="2200">
                <a:solidFill>
                  <a:schemeClr val="dk1"/>
                </a:solidFill>
                <a:latin typeface="Arial"/>
              </a:rPr>
              <a:t>5)</a:t>
            </a:r>
            <a:r>
              <a:rPr lang="ru-RU" sz="2200" b="0" i="1" u="none">
                <a:solidFill>
                  <a:schemeClr val="dk1"/>
                </a:solidFill>
                <a:latin typeface="Arial"/>
              </a:rPr>
              <a:t>LH</a:t>
            </a:r>
            <a:r>
              <a:rPr lang="ru-RU" sz="2200">
                <a:solidFill>
                  <a:schemeClr val="dk1"/>
                </a:solidFill>
                <a:latin typeface="Arial"/>
              </a:rPr>
              <a:t>. </a:t>
            </a:r>
            <a:endParaRPr/>
          </a:p>
        </p:txBody>
      </p:sp>
      <p:sp>
        <p:nvSpPr>
          <p:cNvPr id="21507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Обозначение упорной резьбы</a:t>
            </a:r>
            <a:endParaRPr/>
          </a:p>
        </p:txBody>
      </p:sp>
      <p:pic>
        <p:nvPicPr>
          <p:cNvPr id="21508" name="Picture 4" descr="image010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742950" y="2876550"/>
            <a:ext cx="7829550" cy="2409825"/>
          </a:xfrm>
          <a:prstGeom prst="rect">
            <a:avLst/>
          </a:prstGeom>
          <a:noFill/>
        </p:spPr>
      </p:pic>
      <p:sp>
        <p:nvSpPr>
          <p:cNvPr id="21509" name="Rectangle 4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30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409575" y="838200"/>
            <a:ext cx="8239125" cy="202882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200">
                <a:solidFill>
                  <a:schemeClr val="dk1"/>
                </a:solidFill>
                <a:latin typeface="Arial"/>
              </a:rPr>
              <a:t>Резьба с прямоугольным (или квадратным) </a:t>
            </a:r>
            <a:r>
              <a:rPr lang="ru-RU" sz="2200" b="1" i="0" u="none">
                <a:solidFill>
                  <a:schemeClr val="dk1"/>
                </a:solidFill>
                <a:latin typeface="Arial"/>
              </a:rPr>
              <a:t>нестандартным профилем</a:t>
            </a:r>
            <a:r>
              <a:rPr lang="ru-RU" sz="2200">
                <a:solidFill>
                  <a:schemeClr val="dk1"/>
                </a:solidFill>
                <a:latin typeface="Arial"/>
              </a:rPr>
              <a:t>, где необходимо указать на чертеже ее размеры. Применяется для передачи движения тяжело нагруженных подвижных резьбовых соединений.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200">
                <a:solidFill>
                  <a:schemeClr val="dk1"/>
                </a:solidFill>
                <a:latin typeface="Arial"/>
              </a:rPr>
              <a:t>Обычно выполняется на грузовых и ходовых винтах.</a:t>
            </a:r>
            <a:endParaRPr/>
          </a:p>
        </p:txBody>
      </p:sp>
      <p:sp>
        <p:nvSpPr>
          <p:cNvPr id="22531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Профиль прямоугольной резьбы</a:t>
            </a:r>
            <a:endParaRPr/>
          </a:p>
        </p:txBody>
      </p:sp>
      <p:pic>
        <p:nvPicPr>
          <p:cNvPr id="22532" name="Picture 4" descr="110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2009775" y="2752725"/>
            <a:ext cx="4457700" cy="2908300"/>
          </a:xfrm>
          <a:prstGeom prst="rect">
            <a:avLst/>
          </a:prstGeom>
          <a:noFill/>
        </p:spPr>
      </p:pic>
      <p:sp>
        <p:nvSpPr>
          <p:cNvPr id="22533" name="Rectangle 4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554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542925" y="704850"/>
            <a:ext cx="7915275" cy="18669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sz="2400" b="0" i="0" u="none">
                <a:solidFill>
                  <a:schemeClr val="dk1"/>
                </a:solidFill>
                <a:latin typeface="Arial"/>
              </a:rPr>
              <a:t>Резьба прямоугольная не стандартизованная на чертежах задается всеми конструктивными размерами: </a:t>
            </a:r>
            <a:endParaRPr/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Font typeface="Wingdings"/>
              <a:buChar char="§"/>
              <a:defRPr/>
            </a:pPr>
            <a:r>
              <a:rPr lang="ru-RU" sz="2400" b="0" i="0" u="none">
                <a:solidFill>
                  <a:schemeClr val="dk1"/>
                </a:solidFill>
                <a:latin typeface="Arial"/>
              </a:rPr>
              <a:t>наружным и внутренним диаметрами;</a:t>
            </a:r>
            <a:endParaRPr/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Font typeface="Wingdings"/>
              <a:buChar char="§"/>
              <a:defRPr/>
            </a:pPr>
            <a:r>
              <a:rPr lang="ru-RU" sz="2400" b="0" i="0" u="none">
                <a:solidFill>
                  <a:schemeClr val="dk1"/>
                </a:solidFill>
                <a:latin typeface="Arial"/>
              </a:rPr>
              <a:t> шагом;</a:t>
            </a:r>
            <a:endParaRPr/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Font typeface="Wingdings"/>
              <a:buChar char="§"/>
              <a:defRPr/>
            </a:pPr>
            <a:r>
              <a:rPr lang="ru-RU" sz="2400" b="0" i="0" u="none">
                <a:solidFill>
                  <a:schemeClr val="dk1"/>
                </a:solidFill>
                <a:latin typeface="Arial"/>
              </a:rPr>
              <a:t> шириной зуба.</a:t>
            </a:r>
            <a:r>
              <a:rPr lang="ru-RU" sz="2200" b="0" i="0" u="none">
                <a:solidFill>
                  <a:schemeClr val="dk1"/>
                </a:solidFill>
                <a:latin typeface="Arial"/>
              </a:rPr>
              <a:t> </a:t>
            </a:r>
            <a:endParaRPr/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23555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Обозначение прямоугольной резьбы</a:t>
            </a:r>
            <a:endParaRPr/>
          </a:p>
        </p:txBody>
      </p:sp>
      <p:pic>
        <p:nvPicPr>
          <p:cNvPr id="23556" name="Picture 4" descr="image014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1628775" y="2570162"/>
            <a:ext cx="5095875" cy="1716087"/>
          </a:xfrm>
          <a:prstGeom prst="rect">
            <a:avLst/>
          </a:prstGeom>
          <a:noFill/>
        </p:spPr>
      </p:pic>
      <p:pic>
        <p:nvPicPr>
          <p:cNvPr id="23557" name="Picture 5" descr="image015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2306637" y="4005262"/>
            <a:ext cx="3876675" cy="1990725"/>
          </a:xfrm>
          <a:prstGeom prst="rect">
            <a:avLst/>
          </a:prstGeom>
          <a:noFill/>
        </p:spPr>
      </p:pic>
      <p:sp>
        <p:nvSpPr>
          <p:cNvPr id="23558" name="Rectangle 5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578" name="Text Placeholder 1"/>
          <p:cNvSpPr>
            <a:spLocks noChangeShapeType="1" noGrp="1"/>
          </p:cNvSpPr>
          <p:nvPr>
            <p:ph type="body"/>
          </p:nvPr>
        </p:nvSpPr>
        <p:spPr bwMode="auto">
          <a:xfrm>
            <a:off x="1382712" y="2284412"/>
            <a:ext cx="6378575" cy="22891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4000" b="0" i="1" u="none">
                <a:solidFill>
                  <a:srgbClr val="161E22"/>
                </a:solidFill>
              </a:rPr>
              <a:t>Спасибо за внимание</a:t>
            </a:r>
            <a:endParaRPr/>
          </a:p>
        </p:txBody>
      </p:sp>
      <p:sp>
        <p:nvSpPr>
          <p:cNvPr id="24579" name="Title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8872537" cy="46037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/>
          <a:p>
            <a:pPr>
              <a:defRPr/>
            </a:pPr>
            <a:endParaRPr sz="1400"/>
          </a:p>
        </p:txBody>
      </p:sp>
      <p:sp>
        <p:nvSpPr>
          <p:cNvPr id="24580" name="Rectangle 3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ShapeType="1" noGrp="1"/>
          </p:cNvSpPr>
          <p:nvPr>
            <p:ph type="body"/>
          </p:nvPr>
        </p:nvSpPr>
        <p:spPr bwMode="auto">
          <a:xfrm>
            <a:off x="200025" y="685800"/>
            <a:ext cx="8772525" cy="23526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chemeClr val="dk1"/>
                </a:solidFill>
                <a:latin typeface="Arial"/>
              </a:rPr>
              <a:t>Резьба</a:t>
            </a:r>
            <a:r>
              <a:rPr lang="ru-RU" sz="2400">
                <a:solidFill>
                  <a:schemeClr val="dk1"/>
                </a:solidFill>
                <a:latin typeface="Arial"/>
              </a:rPr>
              <a:t> - чередующиеся выступы и впадины на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400">
                <a:solidFill>
                  <a:schemeClr val="dk1"/>
                </a:solidFill>
                <a:latin typeface="Arial"/>
              </a:rPr>
              <a:t>поверхности тела вращения, расположенные по винтовой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400">
                <a:solidFill>
                  <a:schemeClr val="dk1"/>
                </a:solidFill>
                <a:latin typeface="Arial"/>
              </a:rPr>
              <a:t>линии; применяется как средство соединения, уплотнения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400">
                <a:solidFill>
                  <a:schemeClr val="dk1"/>
                </a:solidFill>
                <a:latin typeface="Arial"/>
              </a:rPr>
              <a:t>или обеспечения заданных перемещений  деталей машин,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ru-RU" sz="2400">
                <a:solidFill>
                  <a:schemeClr val="dk1"/>
                </a:solidFill>
                <a:latin typeface="Arial"/>
              </a:rPr>
              <a:t>механизмов, приборов, аппаратов, сооружений </a:t>
            </a:r>
            <a:endParaRPr/>
          </a:p>
        </p:txBody>
      </p:sp>
      <p:sp>
        <p:nvSpPr>
          <p:cNvPr id="9219" name="Rectangle 5"/>
          <p:cNvSpPr>
            <a:spLocks noChangeShapeType="1" noGrp="1"/>
          </p:cNvSpPr>
          <p:nvPr>
            <p:ph type="title"/>
          </p:nvPr>
        </p:nvSpPr>
        <p:spPr bwMode="auto">
          <a:xfrm>
            <a:off x="0" y="7937"/>
            <a:ext cx="9144000" cy="56197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Определение резьбы</a:t>
            </a:r>
            <a:endParaRPr/>
          </a:p>
        </p:txBody>
      </p:sp>
      <p:pic>
        <p:nvPicPr>
          <p:cNvPr id="9220" name="Picture 4" descr="097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1371600" y="3124200"/>
            <a:ext cx="6375400" cy="2486025"/>
          </a:xfrm>
          <a:prstGeom prst="rect">
            <a:avLst/>
          </a:prstGeom>
          <a:noFill/>
        </p:spPr>
      </p:pic>
      <p:sp>
        <p:nvSpPr>
          <p:cNvPr id="9221" name="Rectangle 1"/>
          <p:cNvSpPr>
            <a:spLocks noChangeShapeType="1" noGrp="1"/>
          </p:cNvSpPr>
          <p:nvPr/>
        </p:nvSpPr>
        <p:spPr bwMode="auto">
          <a:xfrm>
            <a:off x="0" y="6265862"/>
            <a:ext cx="9144000" cy="592137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2476500" y="1276350"/>
            <a:ext cx="3028950" cy="104775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>
              <a:defRPr/>
            </a:pPr>
            <a:endParaRPr sz="1400"/>
          </a:p>
        </p:txBody>
      </p:sp>
      <p:sp>
        <p:nvSpPr>
          <p:cNvPr id="11267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Классификация резьб</a:t>
            </a:r>
            <a:endParaRPr/>
          </a:p>
        </p:txBody>
      </p:sp>
      <p:pic>
        <p:nvPicPr>
          <p:cNvPr id="11268" name="Picture 4" descr="104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1085850" y="765175"/>
            <a:ext cx="7248525" cy="5102225"/>
          </a:xfrm>
          <a:prstGeom prst="rect">
            <a:avLst/>
          </a:prstGeom>
          <a:noFill/>
        </p:spPr>
      </p:pic>
      <p:sp>
        <p:nvSpPr>
          <p:cNvPr id="11269" name="Rectangle 1"/>
          <p:cNvSpPr>
            <a:spLocks noChangeShapeType="1" noGrp="1"/>
          </p:cNvSpPr>
          <p:nvPr/>
        </p:nvSpPr>
        <p:spPr bwMode="auto">
          <a:xfrm>
            <a:off x="0" y="6273800"/>
            <a:ext cx="9144000" cy="5842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90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171450" y="723900"/>
            <a:ext cx="8553450" cy="27432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 b="1" i="0" u="none">
                <a:solidFill>
                  <a:schemeClr val="dk1"/>
                </a:solidFill>
                <a:latin typeface="Arial"/>
              </a:rPr>
              <a:t>Шаг резьбы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(</a:t>
            </a:r>
            <a:r>
              <a:rPr lang="en-US" sz="2000" b="0" i="1" u="none">
                <a:solidFill>
                  <a:schemeClr val="dk1"/>
                </a:solidFill>
                <a:latin typeface="Arial"/>
              </a:rPr>
              <a:t>P</a:t>
            </a:r>
            <a:r>
              <a:rPr lang="ru-RU" sz="2000">
                <a:solidFill>
                  <a:schemeClr val="dk1"/>
                </a:solidFill>
                <a:latin typeface="Arial"/>
              </a:rPr>
              <a:t>) –  расстояние между соседними одноименными точками профиля в направлении, параллельном оси резьбы той же винтовой поверхности.</a:t>
            </a:r>
            <a:endParaRPr/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 b="1" i="0" u="none">
                <a:solidFill>
                  <a:schemeClr val="dk1"/>
                </a:solidFill>
                <a:latin typeface="Arial"/>
              </a:rPr>
              <a:t>Ход резьбы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(Ph) – расстояние  по  линии,  параллельной  оси  резьбы, между  исходной  средней  точкой  на  боковой  стороне  резьбы  и  средней  точкой,  </a:t>
            </a:r>
            <a:endParaRPr/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полученной  при  перемещении  исходной  по  винтовой  линии  на  </a:t>
            </a:r>
            <a:endParaRPr/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угол  360°, в однозаходной резьбе ход равен шагу, в многозаходной - произведению шага на число заходов n: Ph = nP.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2291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Основные параметры резьбы</a:t>
            </a:r>
            <a:endParaRPr/>
          </a:p>
        </p:txBody>
      </p:sp>
      <p:pic>
        <p:nvPicPr>
          <p:cNvPr id="12292" name="Picture 4" descr="102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885825" y="3314700"/>
            <a:ext cx="7115175" cy="2705100"/>
          </a:xfrm>
          <a:prstGeom prst="rect">
            <a:avLst/>
          </a:prstGeom>
          <a:noFill/>
        </p:spPr>
      </p:pic>
      <p:sp>
        <p:nvSpPr>
          <p:cNvPr id="12293" name="Rectangle 1"/>
          <p:cNvSpPr>
            <a:spLocks noChangeShapeType="1" noGrp="1"/>
          </p:cNvSpPr>
          <p:nvPr/>
        </p:nvSpPr>
        <p:spPr bwMode="auto">
          <a:xfrm>
            <a:off x="0" y="6265862"/>
            <a:ext cx="9144000" cy="592137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4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304800" y="800100"/>
            <a:ext cx="8429625" cy="24669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Wingdings"/>
              <a:buChar char="q"/>
              <a:defRPr/>
            </a:pPr>
            <a:r>
              <a:rPr lang="ru-RU" sz="1900" b="1" i="0" u="none">
                <a:solidFill>
                  <a:schemeClr val="dk1"/>
                </a:solidFill>
              </a:rPr>
              <a:t>Резьбу на стержне </a:t>
            </a:r>
            <a:r>
              <a:rPr lang="ru-RU" sz="1900">
                <a:solidFill>
                  <a:schemeClr val="dk1"/>
                </a:solidFill>
              </a:rPr>
              <a:t>(наружную резьбу) независимо от её профиля изображают сплошными основными линиями по наружному диаметру и сплошными тонкими линиями по внутреннему диаметру резьбы.  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Wingdings"/>
              <a:buChar char="q"/>
              <a:defRPr/>
            </a:pPr>
            <a:r>
              <a:rPr lang="ru-RU" sz="1900">
                <a:solidFill>
                  <a:schemeClr val="dk1"/>
                </a:solidFill>
              </a:rPr>
              <a:t>На виде слева по внутреннему диаметру резьбы проводят тонкой линией дугу, равную 3/4 окружности. Эта дуга может быть разомкнута в любом месте, но не на центровых линиях. 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Wingdings"/>
              <a:buChar char="q"/>
              <a:defRPr/>
            </a:pPr>
            <a:r>
              <a:rPr lang="ru-RU" sz="1900">
                <a:solidFill>
                  <a:schemeClr val="dk1"/>
                </a:solidFill>
              </a:rPr>
              <a:t>Фаску не показывают. 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Wingdings"/>
              <a:buChar char="q"/>
              <a:defRPr/>
            </a:pPr>
            <a:r>
              <a:rPr lang="ru-RU" sz="1900">
                <a:solidFill>
                  <a:schemeClr val="dk1"/>
                </a:solidFill>
              </a:rPr>
              <a:t>Внутренний диаметр резьбы при вычерчивании условно принимаем равным 0,85 от наружного (d).</a:t>
            </a:r>
            <a:endParaRPr/>
          </a:p>
        </p:txBody>
      </p:sp>
      <p:sp>
        <p:nvSpPr>
          <p:cNvPr id="13315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Изображение резьбы на стержне</a:t>
            </a:r>
            <a:endParaRPr/>
          </a:p>
        </p:txBody>
      </p:sp>
      <p:pic>
        <p:nvPicPr>
          <p:cNvPr id="13316" name="Picture 4" descr="32"/>
          <p:cNvPicPr>
            <a:picLocks noChangeAspect="1" noGrp="1"/>
          </p:cNvPicPr>
          <p:nvPr/>
        </p:nvPicPr>
        <p:blipFill>
          <a:blip r:embed="rId2"/>
          <a:srcRect l="0" t="0" r="0" b="22751"/>
          <a:stretch/>
        </p:blipFill>
        <p:spPr bwMode="auto">
          <a:xfrm>
            <a:off x="1752599" y="3810000"/>
            <a:ext cx="5821362" cy="1676400"/>
          </a:xfrm>
          <a:prstGeom prst="rect">
            <a:avLst/>
          </a:prstGeom>
          <a:noFill/>
        </p:spPr>
      </p:pic>
      <p:sp>
        <p:nvSpPr>
          <p:cNvPr id="13317" name="Rectangle 3"/>
          <p:cNvSpPr>
            <a:spLocks noChangeShapeType="1" noGrp="1"/>
          </p:cNvSpPr>
          <p:nvPr/>
        </p:nvSpPr>
        <p:spPr bwMode="auto">
          <a:xfrm>
            <a:off x="0" y="6265862"/>
            <a:ext cx="9144000" cy="592137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8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457200" y="800100"/>
            <a:ext cx="8334375" cy="244792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spcBef>
                <a:spcPts val="0"/>
              </a:spcBef>
              <a:buFont typeface="Wingdings"/>
              <a:buChar char="q"/>
              <a:defRPr/>
            </a:pPr>
            <a:r>
              <a:rPr lang="ru-RU" sz="2000" b="1" i="0" u="none">
                <a:solidFill>
                  <a:schemeClr val="dk1"/>
                </a:solidFill>
                <a:latin typeface="Arial"/>
              </a:rPr>
              <a:t>Резьбу в отверстии </a:t>
            </a:r>
            <a:r>
              <a:rPr lang="ru-RU" sz="2000">
                <a:solidFill>
                  <a:schemeClr val="dk1"/>
                </a:solidFill>
                <a:latin typeface="Arial"/>
              </a:rPr>
              <a:t>на разрезе показывают сплошными тонкими линиями по наружному диаметру и сплошными толстыми линиями по внутреннему диаметру. </a:t>
            </a:r>
            <a:endParaRPr/>
          </a:p>
          <a:p>
            <a:pPr marL="0" lvl="0" indent="0" algn="just">
              <a:spcBef>
                <a:spcPts val="0"/>
              </a:spcBef>
              <a:buFont typeface="Wingdings"/>
              <a:buChar char="q"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Штриховку на разрезе всегда доводят до сплошной толстой линии. </a:t>
            </a:r>
            <a:endParaRPr/>
          </a:p>
          <a:p>
            <a:pPr marL="0" lvl="0" indent="0" algn="just">
              <a:spcBef>
                <a:spcPts val="0"/>
              </a:spcBef>
              <a:buFont typeface="Wingdings"/>
              <a:buChar char="q"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Границу видимой резьбы проводят до линии наружного её диаметра и изображают сплошной толстой линией</a:t>
            </a:r>
            <a:endParaRPr/>
          </a:p>
        </p:txBody>
      </p:sp>
      <p:sp>
        <p:nvSpPr>
          <p:cNvPr id="14339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Изображение резьбы в отверстии</a:t>
            </a:r>
            <a:endParaRPr/>
          </a:p>
        </p:txBody>
      </p:sp>
      <p:pic>
        <p:nvPicPr>
          <p:cNvPr id="14340" name="Picture 4" descr="34"/>
          <p:cNvPicPr>
            <a:picLocks noChangeAspect="1" noGrp="1"/>
          </p:cNvPicPr>
          <p:nvPr/>
        </p:nvPicPr>
        <p:blipFill>
          <a:blip r:embed="rId2"/>
          <a:srcRect l="0" t="22087" r="0" b="7948"/>
          <a:stretch/>
        </p:blipFill>
        <p:spPr bwMode="auto">
          <a:xfrm>
            <a:off x="1971675" y="3295650"/>
            <a:ext cx="4945062" cy="2590800"/>
          </a:xfrm>
          <a:prstGeom prst="rect">
            <a:avLst/>
          </a:prstGeom>
          <a:noFill/>
        </p:spPr>
      </p:pic>
      <p:sp>
        <p:nvSpPr>
          <p:cNvPr id="14341" name="Rectangle 1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2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476250" y="714375"/>
            <a:ext cx="8220075" cy="26574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70000"/>
              </a:lnSpc>
              <a:spcBef>
                <a:spcPts val="0"/>
              </a:spcBef>
              <a:buNone/>
              <a:defRPr/>
            </a:pPr>
            <a:r>
              <a:rPr lang="ru-RU" sz="1900">
                <a:solidFill>
                  <a:schemeClr val="dk1"/>
                </a:solidFill>
              </a:rPr>
              <a:t>Профиль резьбы установлен ГОСТ 9150-81 и представляет собой треугольник с углом при вершине 60</a:t>
            </a:r>
            <a:r>
              <a:rPr lang="ru-RU" sz="1700">
                <a:solidFill>
                  <a:schemeClr val="dk1"/>
                </a:solidFill>
              </a:rPr>
              <a:t>°</a:t>
            </a:r>
            <a:r>
              <a:rPr lang="ru-RU" sz="1900">
                <a:solidFill>
                  <a:schemeClr val="dk1"/>
                </a:solidFill>
              </a:rPr>
              <a:t>. </a:t>
            </a:r>
            <a:endParaRPr/>
          </a:p>
          <a:p>
            <a:pPr marL="0" lvl="0" indent="0" algn="just">
              <a:lnSpc>
                <a:spcPct val="70000"/>
              </a:lnSpc>
              <a:spcBef>
                <a:spcPts val="0"/>
              </a:spcBef>
              <a:buNone/>
              <a:defRPr/>
            </a:pPr>
            <a:r>
              <a:rPr lang="ru-RU" sz="1900">
                <a:solidFill>
                  <a:schemeClr val="dk1"/>
                </a:solidFill>
              </a:rPr>
              <a:t>Основные элементы и параметры ее задаются в миллиметрах (ГОСТ 24705-81).</a:t>
            </a:r>
            <a:endParaRPr/>
          </a:p>
          <a:p>
            <a:pPr marL="0" lvl="0" indent="0" algn="just">
              <a:lnSpc>
                <a:spcPct val="70000"/>
              </a:lnSpc>
              <a:spcBef>
                <a:spcPts val="0"/>
              </a:spcBef>
              <a:buNone/>
              <a:defRPr/>
            </a:pPr>
            <a:r>
              <a:rPr lang="ru-RU" sz="1900">
                <a:solidFill>
                  <a:schemeClr val="dk1"/>
                </a:solidFill>
              </a:rPr>
              <a:t>Согласно ГОСТ 8724-81 метрические резьбы выполняются с крупным и мелким шагом на поверхностях диаметров от 1 до 68 мм - свыше 68 мм резьба имеет только мелкий шаг, причем мелкий шаг резьбы может быть разным для одного и того же диаметра, а крупный имеет только одно значение. </a:t>
            </a:r>
            <a:endParaRPr/>
          </a:p>
          <a:p>
            <a:pPr marL="0" lvl="0" indent="0" algn="just">
              <a:lnSpc>
                <a:spcPct val="70000"/>
              </a:lnSpc>
              <a:spcBef>
                <a:spcPts val="0"/>
              </a:spcBef>
              <a:buNone/>
              <a:defRPr/>
            </a:pPr>
            <a:r>
              <a:rPr lang="ru-RU" sz="1900">
                <a:solidFill>
                  <a:schemeClr val="dk1"/>
                </a:solidFill>
              </a:rPr>
              <a:t>Крупный шаг в условном обозначении резьбы не указывается. Например: для резьбы диаметром 10 мм крупный шаг резьбы равен 1,5 мм, мелкий - 1,25; 1; 0,75; 0,5 мм.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5363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Профиль метрической резьбы</a:t>
            </a:r>
            <a:endParaRPr/>
          </a:p>
        </p:txBody>
      </p:sp>
      <p:pic>
        <p:nvPicPr>
          <p:cNvPr id="15364" name="Picture 4" descr="105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2476500" y="3443287"/>
            <a:ext cx="3352800" cy="267176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247650" y="742950"/>
            <a:ext cx="8620125" cy="254317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1700">
                <a:solidFill>
                  <a:schemeClr val="dk1"/>
                </a:solidFill>
              </a:rPr>
              <a:t>Условное обозначение метрической резьбы регламентирует ГОСТ 8724-81. 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1700">
                <a:solidFill>
                  <a:schemeClr val="dk1"/>
                </a:solidFill>
              </a:rPr>
              <a:t>Оно состоит: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ru-RU" sz="1700">
                <a:solidFill>
                  <a:schemeClr val="dk1"/>
                </a:solidFill>
              </a:rPr>
              <a:t>буквы М (символа метрической резьбы);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ru-RU" sz="1700">
                <a:solidFill>
                  <a:schemeClr val="dk1"/>
                </a:solidFill>
              </a:rPr>
              <a:t> номинального диаметра резьбы;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ru-RU" sz="1700">
                <a:solidFill>
                  <a:schemeClr val="dk1"/>
                </a:solidFill>
              </a:rPr>
              <a:t> шага;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ru-RU" sz="1700">
                <a:solidFill>
                  <a:schemeClr val="dk1"/>
                </a:solidFill>
              </a:rPr>
              <a:t> направления резьбы (если она левая). 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1700">
                <a:solidFill>
                  <a:schemeClr val="dk1"/>
                </a:solidFill>
              </a:rPr>
              <a:t>Многозаходные метрические резьбы обозначают (после номинального диаметра) буквами </a:t>
            </a:r>
            <a:r>
              <a:rPr lang="ru-RU" sz="1700" b="0" i="1" u="none">
                <a:solidFill>
                  <a:schemeClr val="dk1"/>
                </a:solidFill>
              </a:rPr>
              <a:t>Р</a:t>
            </a:r>
            <a:r>
              <a:rPr lang="ru-RU" sz="1700">
                <a:solidFill>
                  <a:schemeClr val="dk1"/>
                </a:solidFill>
              </a:rPr>
              <a:t>h, значением хода резьбы, буквой </a:t>
            </a:r>
            <a:r>
              <a:rPr lang="ru-RU" sz="1700" b="0" i="1" u="none">
                <a:solidFill>
                  <a:schemeClr val="dk1"/>
                </a:solidFill>
              </a:rPr>
              <a:t>Р</a:t>
            </a:r>
            <a:r>
              <a:rPr lang="ru-RU" sz="1700">
                <a:solidFill>
                  <a:schemeClr val="dk1"/>
                </a:solidFill>
              </a:rPr>
              <a:t> и числовым значением шага. Пример обозначения трехзаходной левой метрической резьбы с номинальным диаметром 24 мм, с шагом 1 мм и значением хода 3 мм:</a:t>
            </a:r>
            <a:r>
              <a:rPr lang="ru-RU" sz="1700" b="1" i="1" u="none">
                <a:solidFill>
                  <a:schemeClr val="dk1"/>
                </a:solidFill>
              </a:rPr>
              <a:t> </a:t>
            </a:r>
            <a:r>
              <a:rPr lang="ru-RU" sz="1700">
                <a:solidFill>
                  <a:schemeClr val="dk1"/>
                </a:solidFill>
              </a:rPr>
              <a:t>М24´</a:t>
            </a:r>
            <a:r>
              <a:rPr lang="ru-RU" sz="1700" b="0" i="1" u="none">
                <a:solidFill>
                  <a:schemeClr val="dk1"/>
                </a:solidFill>
              </a:rPr>
              <a:t>Р</a:t>
            </a:r>
            <a:r>
              <a:rPr lang="ru-RU" sz="1700">
                <a:solidFill>
                  <a:schemeClr val="dk1"/>
                </a:solidFill>
              </a:rPr>
              <a:t>h3</a:t>
            </a:r>
            <a:r>
              <a:rPr lang="ru-RU" sz="1700" b="0" i="1" u="none">
                <a:solidFill>
                  <a:schemeClr val="dk1"/>
                </a:solidFill>
              </a:rPr>
              <a:t>Р</a:t>
            </a:r>
            <a:r>
              <a:rPr lang="ru-RU" sz="1700">
                <a:solidFill>
                  <a:schemeClr val="dk1"/>
                </a:solidFill>
              </a:rPr>
              <a:t>1-</a:t>
            </a:r>
            <a:r>
              <a:rPr lang="ru-RU" sz="1700" b="0" i="1" u="none">
                <a:solidFill>
                  <a:schemeClr val="dk1"/>
                </a:solidFill>
              </a:rPr>
              <a:t>LH</a:t>
            </a:r>
            <a:r>
              <a:rPr lang="ru-RU" sz="1700">
                <a:solidFill>
                  <a:schemeClr val="dk1"/>
                </a:solidFill>
              </a:rPr>
              <a:t>. </a:t>
            </a:r>
            <a:endParaRPr/>
          </a:p>
        </p:txBody>
      </p:sp>
      <p:sp>
        <p:nvSpPr>
          <p:cNvPr id="16387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400" b="1" i="0" u="none">
                <a:solidFill>
                  <a:srgbClr val="1D3379"/>
                </a:solidFill>
                <a:latin typeface="Arial"/>
                <a:ea typeface="Arial"/>
              </a:rPr>
              <a:t>Условное обозначение метрической резьбы</a:t>
            </a:r>
            <a:endParaRPr/>
          </a:p>
        </p:txBody>
      </p:sp>
      <p:pic>
        <p:nvPicPr>
          <p:cNvPr id="16388" name="Picture 4" descr="image001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2028825" y="3313112"/>
            <a:ext cx="4895850" cy="2782887"/>
          </a:xfrm>
          <a:prstGeom prst="rect">
            <a:avLst/>
          </a:prstGeom>
          <a:noFill/>
        </p:spPr>
      </p:pic>
      <p:sp>
        <p:nvSpPr>
          <p:cNvPr id="16389" name="Rectangle 4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10" name="Текст 1"/>
          <p:cNvSpPr>
            <a:spLocks noChangeShapeType="1" noGrp="1"/>
          </p:cNvSpPr>
          <p:nvPr>
            <p:ph type="body"/>
          </p:nvPr>
        </p:nvSpPr>
        <p:spPr bwMode="auto">
          <a:xfrm>
            <a:off x="304800" y="714375"/>
            <a:ext cx="5200650" cy="32766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400" b="0" i="0">
                <a:solidFill>
                  <a:srgbClr val="404040"/>
                </a:solidFill>
                <a:latin typeface="Trebuchet MS"/>
              </a:defRPr>
            </a:lvl1pPr>
            <a:lvl2pPr marL="742950" indent="4572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200" b="0" i="0">
                <a:solidFill>
                  <a:srgbClr val="404040"/>
                </a:solidFill>
                <a:latin typeface="Trebuchet MS"/>
              </a:defRPr>
            </a:lvl2pPr>
            <a:lvl3pPr marL="1143000" indent="9144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1000" b="0" i="0">
                <a:solidFill>
                  <a:srgbClr val="404040"/>
                </a:solidFill>
                <a:latin typeface="Trebuchet MS"/>
              </a:defRPr>
            </a:lvl3pPr>
            <a:lvl4pPr marL="1600200" indent="13716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4pPr>
            <a:lvl5pPr marL="2057400" indent="182880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Char char=""/>
              <a:defRPr sz="900" b="0" i="0">
                <a:solidFill>
                  <a:srgbClr val="404040"/>
                </a:solidFill>
                <a:latin typeface="Trebuchet MS"/>
              </a:defRPr>
            </a:lvl5pPr>
          </a:lstStyle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В соответствии с ГОСТ 6367-81 трубная цилиндрическая резьба имеет профиль дюймовой резьбы, т. е. равнобедренный треугольник с углом при вершине, равным 55°.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Условное обозначение трубной цилиндрической резьбы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 </a:t>
            </a:r>
            <a:r>
              <a:rPr lang="ru-RU" sz="2000">
                <a:solidFill>
                  <a:schemeClr val="dk1"/>
                </a:solidFill>
                <a:latin typeface="Arial"/>
              </a:rPr>
              <a:t>регламентирует ГОСТ 6357-81. </a:t>
            </a:r>
            <a:endParaRPr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sz="2000">
                <a:solidFill>
                  <a:schemeClr val="dk1"/>
                </a:solidFill>
                <a:latin typeface="Arial"/>
              </a:rPr>
              <a:t>Оно состоит из буквы </a:t>
            </a:r>
            <a:r>
              <a:rPr lang="ru-RU" sz="2000" b="0" i="1" u="none">
                <a:solidFill>
                  <a:schemeClr val="dk1"/>
                </a:solidFill>
                <a:latin typeface="Arial"/>
              </a:rPr>
              <a:t>G</a:t>
            </a:r>
            <a:r>
              <a:rPr lang="ru-RU" sz="2000">
                <a:solidFill>
                  <a:schemeClr val="dk1"/>
                </a:solidFill>
                <a:latin typeface="Arial"/>
              </a:rPr>
              <a:t> и условного размера – внутреннего диаметра трубы в дюймах.</a:t>
            </a:r>
            <a:r>
              <a:rPr lang="ru-RU" sz="2000" b="1" i="0" u="none">
                <a:solidFill>
                  <a:schemeClr val="dk1"/>
                </a:solidFill>
                <a:latin typeface="Arial"/>
              </a:rPr>
              <a:t>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7411" name="Заголовок 2"/>
          <p:cNvSpPr>
            <a:spLocks noChangeShapeType="1" noGrp="1"/>
          </p:cNvSpPr>
          <p:nvPr>
            <p:ph type="title"/>
          </p:nvPr>
        </p:nvSpPr>
        <p:spPr bwMode="auto">
          <a:xfrm>
            <a:off x="0" y="0"/>
            <a:ext cx="9144000" cy="657225"/>
          </a:xfrm>
          <a:prstGeom prst="rect">
            <a:avLst/>
          </a:prstGeom>
          <a:solidFill>
            <a:srgbClr val="C5CFF1">
              <a:alpha val="74509"/>
            </a:srgbClr>
          </a:solidFill>
          <a:ln w="1270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t"/>
          <a:lstStyle>
            <a:lvl1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1pPr>
            <a:lvl2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2pPr>
            <a:lvl3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3pPr>
            <a:lvl4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4pPr>
            <a:lvl5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solidFill>
                  <a:schemeClr val="accent1"/>
                </a:solidFill>
                <a:latin typeface="Trebuchet MS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000" b="1" i="0" u="none">
                <a:solidFill>
                  <a:srgbClr val="1D3379"/>
                </a:solidFill>
                <a:latin typeface="Arial"/>
                <a:ea typeface="Arial"/>
              </a:rPr>
              <a:t>Профиль и условное обозначение трубной цилиндрической резьбы</a:t>
            </a:r>
            <a:endParaRPr/>
          </a:p>
        </p:txBody>
      </p:sp>
      <p:pic>
        <p:nvPicPr>
          <p:cNvPr id="17412" name="Picture 4" descr="107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5915025" y="1143000"/>
            <a:ext cx="2819400" cy="2201862"/>
          </a:xfrm>
          <a:prstGeom prst="rect">
            <a:avLst/>
          </a:prstGeom>
          <a:noFill/>
        </p:spPr>
      </p:pic>
      <p:pic>
        <p:nvPicPr>
          <p:cNvPr id="17413" name="Picture 5" descr="image003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990600" y="4010025"/>
            <a:ext cx="7134225" cy="2028825"/>
          </a:xfrm>
          <a:prstGeom prst="rect">
            <a:avLst/>
          </a:prstGeom>
          <a:noFill/>
        </p:spPr>
      </p:pic>
      <p:sp>
        <p:nvSpPr>
          <p:cNvPr id="17414" name="Rectangle 5"/>
          <p:cNvSpPr>
            <a:spLocks noChangeShapeType="1" noGrp="1"/>
          </p:cNvSpPr>
          <p:nvPr/>
        </p:nvSpPr>
        <p:spPr bwMode="auto">
          <a:xfrm>
            <a:off x="0" y="6281737"/>
            <a:ext cx="9144000" cy="5762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88E19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/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acet">
  <a:themeElements>
    <a:clrScheme name="Defaul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99CA3C"/>
      </a:hlink>
      <a:folHlink>
        <a:srgbClr val="B9D181"/>
      </a:folHlink>
    </a:clrScheme>
    <a:fontScheme name="default">
      <a:majorFont>
        <a:latin typeface="Trebuchet MS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Facet 1">
        <a:dk1>
          <a:srgbClr val="000000"/>
        </a:dk1>
        <a:lt1>
          <a:srgbClr val="FFFFFF"/>
        </a:lt1>
        <a:dk2>
          <a:srgbClr val="2C3C43"/>
        </a:dk2>
        <a:lt2>
          <a:srgbClr val="EBEBEB"/>
        </a:lt2>
        <a:accent1>
          <a:srgbClr val="90C226"/>
        </a:accent1>
        <a:accent2>
          <a:srgbClr val="54A021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99CA3C"/>
        </a:hlink>
        <a:folHlink>
          <a:srgbClr val="B9D1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Р7-Офис/7.3.0.0</Application>
  <DocSecurity>0</DocSecurity>
  <PresentationFormat/>
  <Paragraphs>0</Paragraphs>
  <Slides>16</Slides>
  <Notes>16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Nemo</dc:creator>
  <cp:keywords/>
  <dc:description/>
  <dc:identifier/>
  <dc:language/>
  <cp:lastModifiedBy/>
  <cp:revision>130</cp:revision>
  <dcterms:created xsi:type="dcterms:W3CDTF">2013-03-28T05:50:00Z</dcterms:created>
  <dcterms:modified xsi:type="dcterms:W3CDTF">2023-11-07T10:57:41Z</dcterms:modified>
  <cp:category/>
  <cp:contentStatus/>
  <cp:version/>
</cp:coreProperties>
</file>