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7" r:id="rId5"/>
    <p:sldId id="262" r:id="rId6"/>
    <p:sldId id="263" r:id="rId7"/>
    <p:sldId id="268" r:id="rId8"/>
    <p:sldId id="279" r:id="rId9"/>
    <p:sldId id="280" r:id="rId10"/>
    <p:sldId id="265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58" r:id="rId22"/>
    <p:sldId id="25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82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440B94-93B0-4A66-94B0-4AA5479743C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FF7037F0-C099-4F4E-933A-B487F4B510B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ED30E8-F543-48CC-A75B-4CF252D5649D}" type="parTrans" cxnId="{C6D9E5D1-54DA-4DF7-AE67-D6D8261DACF2}">
      <dgm:prSet/>
      <dgm:spPr/>
    </dgm:pt>
    <dgm:pt modelId="{62A642B7-711B-4B05-83A6-D1EEFAFDB894}" type="sibTrans" cxnId="{C6D9E5D1-54DA-4DF7-AE67-D6D8261DACF2}">
      <dgm:prSet/>
      <dgm:spPr/>
    </dgm:pt>
    <dgm:pt modelId="{E8A624CD-D56D-4940-9780-E855EE7D3B9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051A2E-B284-4B85-81EB-1E224300FBAC}" type="parTrans" cxnId="{F311170E-629E-45C7-96E0-E01ECE0F0BD3}">
      <dgm:prSet/>
      <dgm:spPr/>
    </dgm:pt>
    <dgm:pt modelId="{D7D8D9A7-5D95-485E-A3B7-7C930320B61A}" type="sibTrans" cxnId="{F311170E-629E-45C7-96E0-E01ECE0F0BD3}">
      <dgm:prSet/>
      <dgm:spPr/>
    </dgm:pt>
    <dgm:pt modelId="{8A577DD6-D3EA-4B72-857C-5069BA9C6FD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EE2F46-1F09-4E12-AC31-C70A0CF9BC54}" type="parTrans" cxnId="{D62A915C-FBE2-42D3-8383-9AE18A6CE3E5}">
      <dgm:prSet/>
      <dgm:spPr/>
    </dgm:pt>
    <dgm:pt modelId="{1C4E343E-3A59-4418-A86D-50C677D78C53}" type="sibTrans" cxnId="{D62A915C-FBE2-42D3-8383-9AE18A6CE3E5}">
      <dgm:prSet/>
      <dgm:spPr/>
    </dgm:pt>
    <dgm:pt modelId="{63FB5258-299F-41A8-AF13-672457B85D6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B0D8E5-6A65-4F3F-B7A9-9E8AE7AA6A35}" type="parTrans" cxnId="{6F9D3033-3A22-4A41-8419-ECAF67715757}">
      <dgm:prSet/>
      <dgm:spPr/>
    </dgm:pt>
    <dgm:pt modelId="{06F2CEF7-7EF8-46B1-8072-DACB7B2D7759}" type="sibTrans" cxnId="{6F9D3033-3A22-4A41-8419-ECAF67715757}">
      <dgm:prSet/>
      <dgm:spPr/>
    </dgm:pt>
    <dgm:pt modelId="{519E1BDA-A223-4B4E-B339-4A1BCF90386A}" type="pres">
      <dgm:prSet presAssocID="{78440B94-93B0-4A66-94B0-4AA5479743C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CB9199F-C691-46C1-B66B-AD4F6CD8F3D5}" type="pres">
      <dgm:prSet presAssocID="{FF7037F0-C099-4F4E-933A-B487F4B510BC}" presName="hierRoot1" presStyleCnt="0">
        <dgm:presLayoutVars>
          <dgm:hierBranch/>
        </dgm:presLayoutVars>
      </dgm:prSet>
      <dgm:spPr/>
    </dgm:pt>
    <dgm:pt modelId="{23EA194E-E45A-41AB-B527-89E21CC8B73C}" type="pres">
      <dgm:prSet presAssocID="{FF7037F0-C099-4F4E-933A-B487F4B510BC}" presName="rootComposite1" presStyleCnt="0"/>
      <dgm:spPr/>
    </dgm:pt>
    <dgm:pt modelId="{CFBF3173-1F1B-415D-A7D8-242AF5A28361}" type="pres">
      <dgm:prSet presAssocID="{FF7037F0-C099-4F4E-933A-B487F4B510BC}" presName="rootText1" presStyleLbl="node0" presStyleIdx="0" presStyleCnt="1">
        <dgm:presLayoutVars>
          <dgm:chPref val="3"/>
        </dgm:presLayoutVars>
      </dgm:prSet>
      <dgm:spPr/>
    </dgm:pt>
    <dgm:pt modelId="{F3ED5062-E995-4F09-BE1D-2346CCB3CCB6}" type="pres">
      <dgm:prSet presAssocID="{FF7037F0-C099-4F4E-933A-B487F4B510BC}" presName="rootConnector1" presStyleLbl="node1" presStyleIdx="0" presStyleCnt="0"/>
      <dgm:spPr/>
    </dgm:pt>
    <dgm:pt modelId="{29E9CFED-E2A7-4A1B-95F1-F5956F434AF0}" type="pres">
      <dgm:prSet presAssocID="{FF7037F0-C099-4F4E-933A-B487F4B510BC}" presName="hierChild2" presStyleCnt="0"/>
      <dgm:spPr/>
    </dgm:pt>
    <dgm:pt modelId="{053BEB9D-AFE0-409F-B06A-BD2B8E170C4B}" type="pres">
      <dgm:prSet presAssocID="{D7051A2E-B284-4B85-81EB-1E224300FBAC}" presName="Name35" presStyleLbl="parChTrans1D2" presStyleIdx="0" presStyleCnt="3"/>
      <dgm:spPr/>
    </dgm:pt>
    <dgm:pt modelId="{272DF826-E2CE-436E-9F8E-A5E4D5E4D779}" type="pres">
      <dgm:prSet presAssocID="{E8A624CD-D56D-4940-9780-E855EE7D3B90}" presName="hierRoot2" presStyleCnt="0">
        <dgm:presLayoutVars>
          <dgm:hierBranch/>
        </dgm:presLayoutVars>
      </dgm:prSet>
      <dgm:spPr/>
    </dgm:pt>
    <dgm:pt modelId="{D652E851-A839-4693-A339-2EBB47BB717F}" type="pres">
      <dgm:prSet presAssocID="{E8A624CD-D56D-4940-9780-E855EE7D3B90}" presName="rootComposite" presStyleCnt="0"/>
      <dgm:spPr/>
    </dgm:pt>
    <dgm:pt modelId="{FF4D00CC-D542-4B69-8E9A-70DFA872CB71}" type="pres">
      <dgm:prSet presAssocID="{E8A624CD-D56D-4940-9780-E855EE7D3B90}" presName="rootText" presStyleLbl="node2" presStyleIdx="0" presStyleCnt="3">
        <dgm:presLayoutVars>
          <dgm:chPref val="3"/>
        </dgm:presLayoutVars>
      </dgm:prSet>
      <dgm:spPr/>
    </dgm:pt>
    <dgm:pt modelId="{2F99B9F3-32B0-4F18-8F82-3BE6D0DDCC3D}" type="pres">
      <dgm:prSet presAssocID="{E8A624CD-D56D-4940-9780-E855EE7D3B90}" presName="rootConnector" presStyleLbl="node2" presStyleIdx="0" presStyleCnt="3"/>
      <dgm:spPr/>
    </dgm:pt>
    <dgm:pt modelId="{4C0ABC97-C944-4999-9766-C6EA80773A84}" type="pres">
      <dgm:prSet presAssocID="{E8A624CD-D56D-4940-9780-E855EE7D3B90}" presName="hierChild4" presStyleCnt="0"/>
      <dgm:spPr/>
    </dgm:pt>
    <dgm:pt modelId="{43F42612-EC86-4DE2-9E46-CBAF62F4B960}" type="pres">
      <dgm:prSet presAssocID="{E8A624CD-D56D-4940-9780-E855EE7D3B90}" presName="hierChild5" presStyleCnt="0"/>
      <dgm:spPr/>
    </dgm:pt>
    <dgm:pt modelId="{3D2AE2FD-8E8A-4B28-8E1C-6E1A56770FC9}" type="pres">
      <dgm:prSet presAssocID="{B8EE2F46-1F09-4E12-AC31-C70A0CF9BC54}" presName="Name35" presStyleLbl="parChTrans1D2" presStyleIdx="1" presStyleCnt="3"/>
      <dgm:spPr/>
    </dgm:pt>
    <dgm:pt modelId="{CE203E2D-11FF-4560-9C50-B9C6446B5ECF}" type="pres">
      <dgm:prSet presAssocID="{8A577DD6-D3EA-4B72-857C-5069BA9C6FDB}" presName="hierRoot2" presStyleCnt="0">
        <dgm:presLayoutVars>
          <dgm:hierBranch/>
        </dgm:presLayoutVars>
      </dgm:prSet>
      <dgm:spPr/>
    </dgm:pt>
    <dgm:pt modelId="{8B1AE51A-37B5-4FDD-B668-6BE84D74B615}" type="pres">
      <dgm:prSet presAssocID="{8A577DD6-D3EA-4B72-857C-5069BA9C6FDB}" presName="rootComposite" presStyleCnt="0"/>
      <dgm:spPr/>
    </dgm:pt>
    <dgm:pt modelId="{71FF0D78-07D7-4108-BC69-5E8AE0BBBF72}" type="pres">
      <dgm:prSet presAssocID="{8A577DD6-D3EA-4B72-857C-5069BA9C6FDB}" presName="rootText" presStyleLbl="node2" presStyleIdx="1" presStyleCnt="3">
        <dgm:presLayoutVars>
          <dgm:chPref val="3"/>
        </dgm:presLayoutVars>
      </dgm:prSet>
      <dgm:spPr/>
    </dgm:pt>
    <dgm:pt modelId="{3D07897D-E997-490F-8D01-54E5872B7069}" type="pres">
      <dgm:prSet presAssocID="{8A577DD6-D3EA-4B72-857C-5069BA9C6FDB}" presName="rootConnector" presStyleLbl="node2" presStyleIdx="1" presStyleCnt="3"/>
      <dgm:spPr/>
    </dgm:pt>
    <dgm:pt modelId="{404D203C-0836-4BD3-BC89-EFD64D5E155B}" type="pres">
      <dgm:prSet presAssocID="{8A577DD6-D3EA-4B72-857C-5069BA9C6FDB}" presName="hierChild4" presStyleCnt="0"/>
      <dgm:spPr/>
    </dgm:pt>
    <dgm:pt modelId="{5CC98025-30D9-43FD-8234-63F2FBFD7047}" type="pres">
      <dgm:prSet presAssocID="{8A577DD6-D3EA-4B72-857C-5069BA9C6FDB}" presName="hierChild5" presStyleCnt="0"/>
      <dgm:spPr/>
    </dgm:pt>
    <dgm:pt modelId="{E5AC5363-75EC-4D74-B6B8-FD198CD3BA9B}" type="pres">
      <dgm:prSet presAssocID="{0AB0D8E5-6A65-4F3F-B7A9-9E8AE7AA6A35}" presName="Name35" presStyleLbl="parChTrans1D2" presStyleIdx="2" presStyleCnt="3"/>
      <dgm:spPr/>
    </dgm:pt>
    <dgm:pt modelId="{6F494799-C34E-4CA0-B214-42602807A0F4}" type="pres">
      <dgm:prSet presAssocID="{63FB5258-299F-41A8-AF13-672457B85D69}" presName="hierRoot2" presStyleCnt="0">
        <dgm:presLayoutVars>
          <dgm:hierBranch/>
        </dgm:presLayoutVars>
      </dgm:prSet>
      <dgm:spPr/>
    </dgm:pt>
    <dgm:pt modelId="{A54F18D2-B2DA-4F88-A614-43E2D6D70B8C}" type="pres">
      <dgm:prSet presAssocID="{63FB5258-299F-41A8-AF13-672457B85D69}" presName="rootComposite" presStyleCnt="0"/>
      <dgm:spPr/>
    </dgm:pt>
    <dgm:pt modelId="{1D40E4D3-179F-466C-8506-1C3A8DE751DE}" type="pres">
      <dgm:prSet presAssocID="{63FB5258-299F-41A8-AF13-672457B85D69}" presName="rootText" presStyleLbl="node2" presStyleIdx="2" presStyleCnt="3">
        <dgm:presLayoutVars>
          <dgm:chPref val="3"/>
        </dgm:presLayoutVars>
      </dgm:prSet>
      <dgm:spPr/>
    </dgm:pt>
    <dgm:pt modelId="{004287A5-865D-4B0F-9A31-808B14FEBA07}" type="pres">
      <dgm:prSet presAssocID="{63FB5258-299F-41A8-AF13-672457B85D69}" presName="rootConnector" presStyleLbl="node2" presStyleIdx="2" presStyleCnt="3"/>
      <dgm:spPr/>
    </dgm:pt>
    <dgm:pt modelId="{2FB80E67-CF1C-4F68-AC2F-E90C0BF365C5}" type="pres">
      <dgm:prSet presAssocID="{63FB5258-299F-41A8-AF13-672457B85D69}" presName="hierChild4" presStyleCnt="0"/>
      <dgm:spPr/>
    </dgm:pt>
    <dgm:pt modelId="{F9C062E5-DAF7-41F2-975D-6D44C62D1E45}" type="pres">
      <dgm:prSet presAssocID="{63FB5258-299F-41A8-AF13-672457B85D69}" presName="hierChild5" presStyleCnt="0"/>
      <dgm:spPr/>
    </dgm:pt>
    <dgm:pt modelId="{261D1407-BDCD-4AC3-B962-51DCBCA89692}" type="pres">
      <dgm:prSet presAssocID="{FF7037F0-C099-4F4E-933A-B487F4B510BC}" presName="hierChild3" presStyleCnt="0"/>
      <dgm:spPr/>
    </dgm:pt>
  </dgm:ptLst>
  <dgm:cxnLst>
    <dgm:cxn modelId="{F311170E-629E-45C7-96E0-E01ECE0F0BD3}" srcId="{FF7037F0-C099-4F4E-933A-B487F4B510BC}" destId="{E8A624CD-D56D-4940-9780-E855EE7D3B90}" srcOrd="0" destOrd="0" parTransId="{D7051A2E-B284-4B85-81EB-1E224300FBAC}" sibTransId="{D7D8D9A7-5D95-485E-A3B7-7C930320B61A}"/>
    <dgm:cxn modelId="{C0FB4719-A0A3-4DC1-92B4-643D4762709E}" type="presOf" srcId="{0AB0D8E5-6A65-4F3F-B7A9-9E8AE7AA6A35}" destId="{E5AC5363-75EC-4D74-B6B8-FD198CD3BA9B}" srcOrd="0" destOrd="0" presId="urn:microsoft.com/office/officeart/2005/8/layout/orgChart1"/>
    <dgm:cxn modelId="{FCD9251D-4549-44C3-94EC-9ED66880E870}" type="presOf" srcId="{8A577DD6-D3EA-4B72-857C-5069BA9C6FDB}" destId="{71FF0D78-07D7-4108-BC69-5E8AE0BBBF72}" srcOrd="0" destOrd="0" presId="urn:microsoft.com/office/officeart/2005/8/layout/orgChart1"/>
    <dgm:cxn modelId="{6F9D3033-3A22-4A41-8419-ECAF67715757}" srcId="{FF7037F0-C099-4F4E-933A-B487F4B510BC}" destId="{63FB5258-299F-41A8-AF13-672457B85D69}" srcOrd="2" destOrd="0" parTransId="{0AB0D8E5-6A65-4F3F-B7A9-9E8AE7AA6A35}" sibTransId="{06F2CEF7-7EF8-46B1-8072-DACB7B2D7759}"/>
    <dgm:cxn modelId="{62930D37-14F6-428D-AFF1-10D24A3B2D8C}" type="presOf" srcId="{B8EE2F46-1F09-4E12-AC31-C70A0CF9BC54}" destId="{3D2AE2FD-8E8A-4B28-8E1C-6E1A56770FC9}" srcOrd="0" destOrd="0" presId="urn:microsoft.com/office/officeart/2005/8/layout/orgChart1"/>
    <dgm:cxn modelId="{D62A915C-FBE2-42D3-8383-9AE18A6CE3E5}" srcId="{FF7037F0-C099-4F4E-933A-B487F4B510BC}" destId="{8A577DD6-D3EA-4B72-857C-5069BA9C6FDB}" srcOrd="1" destOrd="0" parTransId="{B8EE2F46-1F09-4E12-AC31-C70A0CF9BC54}" sibTransId="{1C4E343E-3A59-4418-A86D-50C677D78C53}"/>
    <dgm:cxn modelId="{902E255F-41EF-46BE-9534-05CA89D8F4C7}" type="presOf" srcId="{78440B94-93B0-4A66-94B0-4AA5479743C1}" destId="{519E1BDA-A223-4B4E-B339-4A1BCF90386A}" srcOrd="0" destOrd="0" presId="urn:microsoft.com/office/officeart/2005/8/layout/orgChart1"/>
    <dgm:cxn modelId="{366C8A63-2F51-455F-81B9-F76BC7E5A2D4}" type="presOf" srcId="{D7051A2E-B284-4B85-81EB-1E224300FBAC}" destId="{053BEB9D-AFE0-409F-B06A-BD2B8E170C4B}" srcOrd="0" destOrd="0" presId="urn:microsoft.com/office/officeart/2005/8/layout/orgChart1"/>
    <dgm:cxn modelId="{D468876B-A24A-4AF6-AFBA-5F569F422C83}" type="presOf" srcId="{FF7037F0-C099-4F4E-933A-B487F4B510BC}" destId="{F3ED5062-E995-4F09-BE1D-2346CCB3CCB6}" srcOrd="1" destOrd="0" presId="urn:microsoft.com/office/officeart/2005/8/layout/orgChart1"/>
    <dgm:cxn modelId="{A524A372-F955-4EDD-B9BF-23D92A6877F6}" type="presOf" srcId="{8A577DD6-D3EA-4B72-857C-5069BA9C6FDB}" destId="{3D07897D-E997-490F-8D01-54E5872B7069}" srcOrd="1" destOrd="0" presId="urn:microsoft.com/office/officeart/2005/8/layout/orgChart1"/>
    <dgm:cxn modelId="{EEC2308A-9E31-4689-AD7E-8A18D1C895E9}" type="presOf" srcId="{E8A624CD-D56D-4940-9780-E855EE7D3B90}" destId="{2F99B9F3-32B0-4F18-8F82-3BE6D0DDCC3D}" srcOrd="1" destOrd="0" presId="urn:microsoft.com/office/officeart/2005/8/layout/orgChart1"/>
    <dgm:cxn modelId="{FDA3008F-EC6A-4D41-8BCF-E65B47B38EC5}" type="presOf" srcId="{FF7037F0-C099-4F4E-933A-B487F4B510BC}" destId="{CFBF3173-1F1B-415D-A7D8-242AF5A28361}" srcOrd="0" destOrd="0" presId="urn:microsoft.com/office/officeart/2005/8/layout/orgChart1"/>
    <dgm:cxn modelId="{C84C5F91-BF22-49F6-8131-773868F6F446}" type="presOf" srcId="{63FB5258-299F-41A8-AF13-672457B85D69}" destId="{004287A5-865D-4B0F-9A31-808B14FEBA07}" srcOrd="1" destOrd="0" presId="urn:microsoft.com/office/officeart/2005/8/layout/orgChart1"/>
    <dgm:cxn modelId="{E236BAC5-32C4-4A52-A29B-34D888DDF54F}" type="presOf" srcId="{63FB5258-299F-41A8-AF13-672457B85D69}" destId="{1D40E4D3-179F-466C-8506-1C3A8DE751DE}" srcOrd="0" destOrd="0" presId="urn:microsoft.com/office/officeart/2005/8/layout/orgChart1"/>
    <dgm:cxn modelId="{A91548C9-2748-4962-BE14-BBB9FC28E29B}" type="presOf" srcId="{E8A624CD-D56D-4940-9780-E855EE7D3B90}" destId="{FF4D00CC-D542-4B69-8E9A-70DFA872CB71}" srcOrd="0" destOrd="0" presId="urn:microsoft.com/office/officeart/2005/8/layout/orgChart1"/>
    <dgm:cxn modelId="{C6D9E5D1-54DA-4DF7-AE67-D6D8261DACF2}" srcId="{78440B94-93B0-4A66-94B0-4AA5479743C1}" destId="{FF7037F0-C099-4F4E-933A-B487F4B510BC}" srcOrd="0" destOrd="0" parTransId="{44ED30E8-F543-48CC-A75B-4CF252D5649D}" sibTransId="{62A642B7-711B-4B05-83A6-D1EEFAFDB894}"/>
    <dgm:cxn modelId="{2FC675DF-8F50-47AF-B2BB-F2B0163B53A5}" type="presParOf" srcId="{519E1BDA-A223-4B4E-B339-4A1BCF90386A}" destId="{4CB9199F-C691-46C1-B66B-AD4F6CD8F3D5}" srcOrd="0" destOrd="0" presId="urn:microsoft.com/office/officeart/2005/8/layout/orgChart1"/>
    <dgm:cxn modelId="{E6887EE8-B401-48D5-96A1-374BE4B0E03B}" type="presParOf" srcId="{4CB9199F-C691-46C1-B66B-AD4F6CD8F3D5}" destId="{23EA194E-E45A-41AB-B527-89E21CC8B73C}" srcOrd="0" destOrd="0" presId="urn:microsoft.com/office/officeart/2005/8/layout/orgChart1"/>
    <dgm:cxn modelId="{84A26525-4B15-4B93-932B-D0E485A521F3}" type="presParOf" srcId="{23EA194E-E45A-41AB-B527-89E21CC8B73C}" destId="{CFBF3173-1F1B-415D-A7D8-242AF5A28361}" srcOrd="0" destOrd="0" presId="urn:microsoft.com/office/officeart/2005/8/layout/orgChart1"/>
    <dgm:cxn modelId="{5DF0B728-5EAC-4280-9D47-01C00CA4A788}" type="presParOf" srcId="{23EA194E-E45A-41AB-B527-89E21CC8B73C}" destId="{F3ED5062-E995-4F09-BE1D-2346CCB3CCB6}" srcOrd="1" destOrd="0" presId="urn:microsoft.com/office/officeart/2005/8/layout/orgChart1"/>
    <dgm:cxn modelId="{470E5953-072F-47CB-B87D-35A38CBCE975}" type="presParOf" srcId="{4CB9199F-C691-46C1-B66B-AD4F6CD8F3D5}" destId="{29E9CFED-E2A7-4A1B-95F1-F5956F434AF0}" srcOrd="1" destOrd="0" presId="urn:microsoft.com/office/officeart/2005/8/layout/orgChart1"/>
    <dgm:cxn modelId="{A8B4FD89-6844-49D1-AA80-27229B26AA53}" type="presParOf" srcId="{29E9CFED-E2A7-4A1B-95F1-F5956F434AF0}" destId="{053BEB9D-AFE0-409F-B06A-BD2B8E170C4B}" srcOrd="0" destOrd="0" presId="urn:microsoft.com/office/officeart/2005/8/layout/orgChart1"/>
    <dgm:cxn modelId="{96DEE5F6-C3D3-4DFA-AD90-E6B7C792BF21}" type="presParOf" srcId="{29E9CFED-E2A7-4A1B-95F1-F5956F434AF0}" destId="{272DF826-E2CE-436E-9F8E-A5E4D5E4D779}" srcOrd="1" destOrd="0" presId="urn:microsoft.com/office/officeart/2005/8/layout/orgChart1"/>
    <dgm:cxn modelId="{1DCC94B6-520D-4220-8EC8-85B42731FC01}" type="presParOf" srcId="{272DF826-E2CE-436E-9F8E-A5E4D5E4D779}" destId="{D652E851-A839-4693-A339-2EBB47BB717F}" srcOrd="0" destOrd="0" presId="urn:microsoft.com/office/officeart/2005/8/layout/orgChart1"/>
    <dgm:cxn modelId="{0AA6A261-3463-45EF-8C9E-AFB9DF794266}" type="presParOf" srcId="{D652E851-A839-4693-A339-2EBB47BB717F}" destId="{FF4D00CC-D542-4B69-8E9A-70DFA872CB71}" srcOrd="0" destOrd="0" presId="urn:microsoft.com/office/officeart/2005/8/layout/orgChart1"/>
    <dgm:cxn modelId="{FE692BA3-C764-4953-B1BE-61317515275C}" type="presParOf" srcId="{D652E851-A839-4693-A339-2EBB47BB717F}" destId="{2F99B9F3-32B0-4F18-8F82-3BE6D0DDCC3D}" srcOrd="1" destOrd="0" presId="urn:microsoft.com/office/officeart/2005/8/layout/orgChart1"/>
    <dgm:cxn modelId="{DACDE29C-D669-4C83-A9D3-F1B9C65B1D00}" type="presParOf" srcId="{272DF826-E2CE-436E-9F8E-A5E4D5E4D779}" destId="{4C0ABC97-C944-4999-9766-C6EA80773A84}" srcOrd="1" destOrd="0" presId="urn:microsoft.com/office/officeart/2005/8/layout/orgChart1"/>
    <dgm:cxn modelId="{1701C91F-AE0E-48A4-A5DE-D78ECC1D106A}" type="presParOf" srcId="{272DF826-E2CE-436E-9F8E-A5E4D5E4D779}" destId="{43F42612-EC86-4DE2-9E46-CBAF62F4B960}" srcOrd="2" destOrd="0" presId="urn:microsoft.com/office/officeart/2005/8/layout/orgChart1"/>
    <dgm:cxn modelId="{082BDC02-6E9E-4076-826B-157674395AB8}" type="presParOf" srcId="{29E9CFED-E2A7-4A1B-95F1-F5956F434AF0}" destId="{3D2AE2FD-8E8A-4B28-8E1C-6E1A56770FC9}" srcOrd="2" destOrd="0" presId="urn:microsoft.com/office/officeart/2005/8/layout/orgChart1"/>
    <dgm:cxn modelId="{9213DB26-0C8F-47F6-B0D0-BD4F2B3F6F18}" type="presParOf" srcId="{29E9CFED-E2A7-4A1B-95F1-F5956F434AF0}" destId="{CE203E2D-11FF-4560-9C50-B9C6446B5ECF}" srcOrd="3" destOrd="0" presId="urn:microsoft.com/office/officeart/2005/8/layout/orgChart1"/>
    <dgm:cxn modelId="{4DD30E44-8D68-4B18-AD8A-D9DF95F125C7}" type="presParOf" srcId="{CE203E2D-11FF-4560-9C50-B9C6446B5ECF}" destId="{8B1AE51A-37B5-4FDD-B668-6BE84D74B615}" srcOrd="0" destOrd="0" presId="urn:microsoft.com/office/officeart/2005/8/layout/orgChart1"/>
    <dgm:cxn modelId="{D4A2AA63-9036-44E1-8E0F-C6673DEB5D11}" type="presParOf" srcId="{8B1AE51A-37B5-4FDD-B668-6BE84D74B615}" destId="{71FF0D78-07D7-4108-BC69-5E8AE0BBBF72}" srcOrd="0" destOrd="0" presId="urn:microsoft.com/office/officeart/2005/8/layout/orgChart1"/>
    <dgm:cxn modelId="{41841EA2-E5E6-4AEB-B694-71949EB8C5F3}" type="presParOf" srcId="{8B1AE51A-37B5-4FDD-B668-6BE84D74B615}" destId="{3D07897D-E997-490F-8D01-54E5872B7069}" srcOrd="1" destOrd="0" presId="urn:microsoft.com/office/officeart/2005/8/layout/orgChart1"/>
    <dgm:cxn modelId="{4F6DCE6C-06BC-4CD6-B899-63CBA8B6DEDE}" type="presParOf" srcId="{CE203E2D-11FF-4560-9C50-B9C6446B5ECF}" destId="{404D203C-0836-4BD3-BC89-EFD64D5E155B}" srcOrd="1" destOrd="0" presId="urn:microsoft.com/office/officeart/2005/8/layout/orgChart1"/>
    <dgm:cxn modelId="{D2C68055-0BE5-48C9-AFCA-4B3527EC25CD}" type="presParOf" srcId="{CE203E2D-11FF-4560-9C50-B9C6446B5ECF}" destId="{5CC98025-30D9-43FD-8234-63F2FBFD7047}" srcOrd="2" destOrd="0" presId="urn:microsoft.com/office/officeart/2005/8/layout/orgChart1"/>
    <dgm:cxn modelId="{0A18674F-F460-430B-B8A0-95656E5B26D8}" type="presParOf" srcId="{29E9CFED-E2A7-4A1B-95F1-F5956F434AF0}" destId="{E5AC5363-75EC-4D74-B6B8-FD198CD3BA9B}" srcOrd="4" destOrd="0" presId="urn:microsoft.com/office/officeart/2005/8/layout/orgChart1"/>
    <dgm:cxn modelId="{6A266B26-F862-48FE-9FCC-72E8CEC413B2}" type="presParOf" srcId="{29E9CFED-E2A7-4A1B-95F1-F5956F434AF0}" destId="{6F494799-C34E-4CA0-B214-42602807A0F4}" srcOrd="5" destOrd="0" presId="urn:microsoft.com/office/officeart/2005/8/layout/orgChart1"/>
    <dgm:cxn modelId="{D48FD4C3-9589-4A29-B76D-C4FC118F1C1C}" type="presParOf" srcId="{6F494799-C34E-4CA0-B214-42602807A0F4}" destId="{A54F18D2-B2DA-4F88-A614-43E2D6D70B8C}" srcOrd="0" destOrd="0" presId="urn:microsoft.com/office/officeart/2005/8/layout/orgChart1"/>
    <dgm:cxn modelId="{46CB1DDD-0B21-4B68-9525-8AC5C9605408}" type="presParOf" srcId="{A54F18D2-B2DA-4F88-A614-43E2D6D70B8C}" destId="{1D40E4D3-179F-466C-8506-1C3A8DE751DE}" srcOrd="0" destOrd="0" presId="urn:microsoft.com/office/officeart/2005/8/layout/orgChart1"/>
    <dgm:cxn modelId="{104CEC6F-92F4-4981-838F-EC404F61801E}" type="presParOf" srcId="{A54F18D2-B2DA-4F88-A614-43E2D6D70B8C}" destId="{004287A5-865D-4B0F-9A31-808B14FEBA07}" srcOrd="1" destOrd="0" presId="urn:microsoft.com/office/officeart/2005/8/layout/orgChart1"/>
    <dgm:cxn modelId="{DC826F6E-A438-4F8B-A2D0-B6E2AA658FED}" type="presParOf" srcId="{6F494799-C34E-4CA0-B214-42602807A0F4}" destId="{2FB80E67-CF1C-4F68-AC2F-E90C0BF365C5}" srcOrd="1" destOrd="0" presId="urn:microsoft.com/office/officeart/2005/8/layout/orgChart1"/>
    <dgm:cxn modelId="{E7D659D9-B66E-4ABF-9DC6-0D37533B9EDE}" type="presParOf" srcId="{6F494799-C34E-4CA0-B214-42602807A0F4}" destId="{F9C062E5-DAF7-41F2-975D-6D44C62D1E45}" srcOrd="2" destOrd="0" presId="urn:microsoft.com/office/officeart/2005/8/layout/orgChart1"/>
    <dgm:cxn modelId="{1365E883-FBE8-4065-815C-E4800943E474}" type="presParOf" srcId="{4CB9199F-C691-46C1-B66B-AD4F6CD8F3D5}" destId="{261D1407-BDCD-4AC3-B962-51DCBCA8969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339C8E-7E32-4286-95F2-7E52906EC579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</dgm:pt>
    <dgm:pt modelId="{C76E42D4-4F3F-4248-A4E3-20135822E42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2</a:t>
          </a: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C430F6-A081-4461-9437-7907C2A61994}" type="parTrans" cxnId="{E72A0C2A-A971-49FE-992D-5FEE21B2F303}">
      <dgm:prSet/>
      <dgm:spPr/>
    </dgm:pt>
    <dgm:pt modelId="{896D94C2-6389-459B-BD10-85522FD496EF}" type="sibTrans" cxnId="{E72A0C2A-A971-49FE-992D-5FEE21B2F303}">
      <dgm:prSet/>
      <dgm:spPr/>
    </dgm:pt>
    <dgm:pt modelId="{9A5BA5D1-9BBE-4E01-8ABB-BF5F4879F9F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19D3CA-6386-4037-BB71-B4762BD7E22B}" type="parTrans" cxnId="{5B7AF897-269D-4AE4-AF6C-45B4C47A477E}">
      <dgm:prSet/>
      <dgm:spPr/>
    </dgm:pt>
    <dgm:pt modelId="{6E0C700F-2720-4183-90CA-DB753D9921B2}" type="sibTrans" cxnId="{5B7AF897-269D-4AE4-AF6C-45B4C47A477E}">
      <dgm:prSet/>
      <dgm:spPr/>
    </dgm:pt>
    <dgm:pt modelId="{A40E2312-6479-4DEC-A357-403472E98D1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kumimoji="0" lang="ru-RU" altLang="ru-RU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5A7BED-090F-4CC4-BD85-D45C15265E94}" type="parTrans" cxnId="{F73BDA84-2007-4DE0-80C1-1C93F63CC279}">
      <dgm:prSet/>
      <dgm:spPr/>
    </dgm:pt>
    <dgm:pt modelId="{1D478F19-D97D-4777-BD1C-3F4C4DB46154}" type="sibTrans" cxnId="{F73BDA84-2007-4DE0-80C1-1C93F63CC279}">
      <dgm:prSet/>
      <dgm:spPr/>
    </dgm:pt>
    <dgm:pt modelId="{F3644562-5DD3-40C8-B5A8-58E438A03A19}" type="pres">
      <dgm:prSet presAssocID="{11339C8E-7E32-4286-95F2-7E52906EC579}" presName="cycle" presStyleCnt="0">
        <dgm:presLayoutVars>
          <dgm:dir/>
          <dgm:resizeHandles val="exact"/>
        </dgm:presLayoutVars>
      </dgm:prSet>
      <dgm:spPr/>
    </dgm:pt>
    <dgm:pt modelId="{9D081927-1182-46AC-8B72-379176C09582}" type="pres">
      <dgm:prSet presAssocID="{C76E42D4-4F3F-4248-A4E3-20135822E422}" presName="dummy" presStyleCnt="0"/>
      <dgm:spPr/>
    </dgm:pt>
    <dgm:pt modelId="{82536EED-9E6A-4B82-B662-7B5B105C354F}" type="pres">
      <dgm:prSet presAssocID="{C76E42D4-4F3F-4248-A4E3-20135822E422}" presName="node" presStyleLbl="revTx" presStyleIdx="0" presStyleCnt="3">
        <dgm:presLayoutVars>
          <dgm:bulletEnabled val="1"/>
        </dgm:presLayoutVars>
      </dgm:prSet>
      <dgm:spPr/>
    </dgm:pt>
    <dgm:pt modelId="{808C1932-E89A-4000-B4C2-BCFBD979430A}" type="pres">
      <dgm:prSet presAssocID="{896D94C2-6389-459B-BD10-85522FD496EF}" presName="sibTrans" presStyleLbl="node1" presStyleIdx="0" presStyleCnt="3"/>
      <dgm:spPr/>
    </dgm:pt>
    <dgm:pt modelId="{3F43261E-3FD8-41F3-911F-7BFE0ECD7B5E}" type="pres">
      <dgm:prSet presAssocID="{9A5BA5D1-9BBE-4E01-8ABB-BF5F4879F9F8}" presName="dummy" presStyleCnt="0"/>
      <dgm:spPr/>
    </dgm:pt>
    <dgm:pt modelId="{8764A7B5-F346-4175-B502-ABBCDEA8BEBD}" type="pres">
      <dgm:prSet presAssocID="{9A5BA5D1-9BBE-4E01-8ABB-BF5F4879F9F8}" presName="node" presStyleLbl="revTx" presStyleIdx="1" presStyleCnt="3">
        <dgm:presLayoutVars>
          <dgm:bulletEnabled val="1"/>
        </dgm:presLayoutVars>
      </dgm:prSet>
      <dgm:spPr/>
    </dgm:pt>
    <dgm:pt modelId="{184937E4-E864-46BF-950C-99ABE4A80F72}" type="pres">
      <dgm:prSet presAssocID="{6E0C700F-2720-4183-90CA-DB753D9921B2}" presName="sibTrans" presStyleLbl="node1" presStyleIdx="1" presStyleCnt="3"/>
      <dgm:spPr/>
    </dgm:pt>
    <dgm:pt modelId="{742EB1CE-4E13-4F5F-8E84-6F1AC72CE32C}" type="pres">
      <dgm:prSet presAssocID="{A40E2312-6479-4DEC-A357-403472E98D17}" presName="dummy" presStyleCnt="0"/>
      <dgm:spPr/>
    </dgm:pt>
    <dgm:pt modelId="{F1840C94-FF44-449A-93AA-0B1F625CF25B}" type="pres">
      <dgm:prSet presAssocID="{A40E2312-6479-4DEC-A357-403472E98D17}" presName="node" presStyleLbl="revTx" presStyleIdx="2" presStyleCnt="3">
        <dgm:presLayoutVars>
          <dgm:bulletEnabled val="1"/>
        </dgm:presLayoutVars>
      </dgm:prSet>
      <dgm:spPr/>
    </dgm:pt>
    <dgm:pt modelId="{BC1BFFA3-58F9-4D8D-83E1-041F21EA1B88}" type="pres">
      <dgm:prSet presAssocID="{1D478F19-D97D-4777-BD1C-3F4C4DB46154}" presName="sibTrans" presStyleLbl="node1" presStyleIdx="2" presStyleCnt="3"/>
      <dgm:spPr/>
    </dgm:pt>
  </dgm:ptLst>
  <dgm:cxnLst>
    <dgm:cxn modelId="{17C3CF0E-14D5-469C-B808-E237B46C5441}" type="presOf" srcId="{C76E42D4-4F3F-4248-A4E3-20135822E422}" destId="{82536EED-9E6A-4B82-B662-7B5B105C354F}" srcOrd="0" destOrd="0" presId="urn:microsoft.com/office/officeart/2005/8/layout/cycle1"/>
    <dgm:cxn modelId="{E72A0C2A-A971-49FE-992D-5FEE21B2F303}" srcId="{11339C8E-7E32-4286-95F2-7E52906EC579}" destId="{C76E42D4-4F3F-4248-A4E3-20135822E422}" srcOrd="0" destOrd="0" parTransId="{D1C430F6-A081-4461-9437-7907C2A61994}" sibTransId="{896D94C2-6389-459B-BD10-85522FD496EF}"/>
    <dgm:cxn modelId="{43EB0A46-7F92-4A7D-AA8B-8324EB855AF0}" type="presOf" srcId="{A40E2312-6479-4DEC-A357-403472E98D17}" destId="{F1840C94-FF44-449A-93AA-0B1F625CF25B}" srcOrd="0" destOrd="0" presId="urn:microsoft.com/office/officeart/2005/8/layout/cycle1"/>
    <dgm:cxn modelId="{933E307B-0CD5-4E0C-85D6-9FB998134EBA}" type="presOf" srcId="{1D478F19-D97D-4777-BD1C-3F4C4DB46154}" destId="{BC1BFFA3-58F9-4D8D-83E1-041F21EA1B88}" srcOrd="0" destOrd="0" presId="urn:microsoft.com/office/officeart/2005/8/layout/cycle1"/>
    <dgm:cxn modelId="{F73BDA84-2007-4DE0-80C1-1C93F63CC279}" srcId="{11339C8E-7E32-4286-95F2-7E52906EC579}" destId="{A40E2312-6479-4DEC-A357-403472E98D17}" srcOrd="2" destOrd="0" parTransId="{8D5A7BED-090F-4CC4-BD85-D45C15265E94}" sibTransId="{1D478F19-D97D-4777-BD1C-3F4C4DB46154}"/>
    <dgm:cxn modelId="{28A50487-BA22-426B-A5ED-6899BB8DF4F6}" type="presOf" srcId="{6E0C700F-2720-4183-90CA-DB753D9921B2}" destId="{184937E4-E864-46BF-950C-99ABE4A80F72}" srcOrd="0" destOrd="0" presId="urn:microsoft.com/office/officeart/2005/8/layout/cycle1"/>
    <dgm:cxn modelId="{C41FB697-C3F0-41DF-82D8-DA229ED4EE0E}" type="presOf" srcId="{896D94C2-6389-459B-BD10-85522FD496EF}" destId="{808C1932-E89A-4000-B4C2-BCFBD979430A}" srcOrd="0" destOrd="0" presId="urn:microsoft.com/office/officeart/2005/8/layout/cycle1"/>
    <dgm:cxn modelId="{5B7AF897-269D-4AE4-AF6C-45B4C47A477E}" srcId="{11339C8E-7E32-4286-95F2-7E52906EC579}" destId="{9A5BA5D1-9BBE-4E01-8ABB-BF5F4879F9F8}" srcOrd="1" destOrd="0" parTransId="{B819D3CA-6386-4037-BB71-B4762BD7E22B}" sibTransId="{6E0C700F-2720-4183-90CA-DB753D9921B2}"/>
    <dgm:cxn modelId="{FFABA4D2-A6DB-4DE6-B882-87226F56BF1D}" type="presOf" srcId="{11339C8E-7E32-4286-95F2-7E52906EC579}" destId="{F3644562-5DD3-40C8-B5A8-58E438A03A19}" srcOrd="0" destOrd="0" presId="urn:microsoft.com/office/officeart/2005/8/layout/cycle1"/>
    <dgm:cxn modelId="{0AD152E1-A56D-49D7-9736-E5F6BADE3D3C}" type="presOf" srcId="{9A5BA5D1-9BBE-4E01-8ABB-BF5F4879F9F8}" destId="{8764A7B5-F346-4175-B502-ABBCDEA8BEBD}" srcOrd="0" destOrd="0" presId="urn:microsoft.com/office/officeart/2005/8/layout/cycle1"/>
    <dgm:cxn modelId="{4C041368-90DC-467D-B5FF-B54D1DB516B0}" type="presParOf" srcId="{F3644562-5DD3-40C8-B5A8-58E438A03A19}" destId="{9D081927-1182-46AC-8B72-379176C09582}" srcOrd="0" destOrd="0" presId="urn:microsoft.com/office/officeart/2005/8/layout/cycle1"/>
    <dgm:cxn modelId="{5CD63A7F-83EA-4B44-B82A-E05B8FD3818A}" type="presParOf" srcId="{F3644562-5DD3-40C8-B5A8-58E438A03A19}" destId="{82536EED-9E6A-4B82-B662-7B5B105C354F}" srcOrd="1" destOrd="0" presId="urn:microsoft.com/office/officeart/2005/8/layout/cycle1"/>
    <dgm:cxn modelId="{11F1B5EB-0F85-425A-99B1-8771F540E597}" type="presParOf" srcId="{F3644562-5DD3-40C8-B5A8-58E438A03A19}" destId="{808C1932-E89A-4000-B4C2-BCFBD979430A}" srcOrd="2" destOrd="0" presId="urn:microsoft.com/office/officeart/2005/8/layout/cycle1"/>
    <dgm:cxn modelId="{2DC80CED-2F74-4A13-8B8F-A59CC48CDF2D}" type="presParOf" srcId="{F3644562-5DD3-40C8-B5A8-58E438A03A19}" destId="{3F43261E-3FD8-41F3-911F-7BFE0ECD7B5E}" srcOrd="3" destOrd="0" presId="urn:microsoft.com/office/officeart/2005/8/layout/cycle1"/>
    <dgm:cxn modelId="{2F25C206-DC9B-4B39-9444-4A2BD2E8D50A}" type="presParOf" srcId="{F3644562-5DD3-40C8-B5A8-58E438A03A19}" destId="{8764A7B5-F346-4175-B502-ABBCDEA8BEBD}" srcOrd="4" destOrd="0" presId="urn:microsoft.com/office/officeart/2005/8/layout/cycle1"/>
    <dgm:cxn modelId="{3AA47DD0-58F4-4F74-A338-B2D592B23F15}" type="presParOf" srcId="{F3644562-5DD3-40C8-B5A8-58E438A03A19}" destId="{184937E4-E864-46BF-950C-99ABE4A80F72}" srcOrd="5" destOrd="0" presId="urn:microsoft.com/office/officeart/2005/8/layout/cycle1"/>
    <dgm:cxn modelId="{F7B88C6E-EE16-4108-AF39-2F01AF0E89F9}" type="presParOf" srcId="{F3644562-5DD3-40C8-B5A8-58E438A03A19}" destId="{742EB1CE-4E13-4F5F-8E84-6F1AC72CE32C}" srcOrd="6" destOrd="0" presId="urn:microsoft.com/office/officeart/2005/8/layout/cycle1"/>
    <dgm:cxn modelId="{3F439416-EA78-41FF-950E-270F781E761F}" type="presParOf" srcId="{F3644562-5DD3-40C8-B5A8-58E438A03A19}" destId="{F1840C94-FF44-449A-93AA-0B1F625CF25B}" srcOrd="7" destOrd="0" presId="urn:microsoft.com/office/officeart/2005/8/layout/cycle1"/>
    <dgm:cxn modelId="{BD48E895-7844-4A57-840E-62C16CB115FC}" type="presParOf" srcId="{F3644562-5DD3-40C8-B5A8-58E438A03A19}" destId="{BC1BFFA3-58F9-4D8D-83E1-041F21EA1B88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C5363-75EC-4D74-B6B8-FD198CD3BA9B}">
      <dsp:nvSpPr>
        <dsp:cNvPr id="0" name=""/>
        <dsp:cNvSpPr/>
      </dsp:nvSpPr>
      <dsp:spPr>
        <a:xfrm>
          <a:off x="1777205" y="712419"/>
          <a:ext cx="1257386" cy="218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12"/>
              </a:lnTo>
              <a:lnTo>
                <a:pt x="1257386" y="109112"/>
              </a:lnTo>
              <a:lnTo>
                <a:pt x="1257386" y="21822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AE2FD-8E8A-4B28-8E1C-6E1A56770FC9}">
      <dsp:nvSpPr>
        <dsp:cNvPr id="0" name=""/>
        <dsp:cNvSpPr/>
      </dsp:nvSpPr>
      <dsp:spPr>
        <a:xfrm>
          <a:off x="1731485" y="712419"/>
          <a:ext cx="91440" cy="2182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2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3BEB9D-AFE0-409F-B06A-BD2B8E170C4B}">
      <dsp:nvSpPr>
        <dsp:cNvPr id="0" name=""/>
        <dsp:cNvSpPr/>
      </dsp:nvSpPr>
      <dsp:spPr>
        <a:xfrm>
          <a:off x="519819" y="712419"/>
          <a:ext cx="1257386" cy="218224"/>
        </a:xfrm>
        <a:custGeom>
          <a:avLst/>
          <a:gdLst/>
          <a:ahLst/>
          <a:cxnLst/>
          <a:rect l="0" t="0" r="0" b="0"/>
          <a:pathLst>
            <a:path>
              <a:moveTo>
                <a:pt x="1257386" y="0"/>
              </a:moveTo>
              <a:lnTo>
                <a:pt x="1257386" y="109112"/>
              </a:lnTo>
              <a:lnTo>
                <a:pt x="0" y="109112"/>
              </a:lnTo>
              <a:lnTo>
                <a:pt x="0" y="21822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F3173-1F1B-415D-A7D8-242AF5A28361}">
      <dsp:nvSpPr>
        <dsp:cNvPr id="0" name=""/>
        <dsp:cNvSpPr/>
      </dsp:nvSpPr>
      <dsp:spPr>
        <a:xfrm>
          <a:off x="1257624" y="192838"/>
          <a:ext cx="1039162" cy="5195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32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57624" y="192838"/>
        <a:ext cx="1039162" cy="519581"/>
      </dsp:txXfrm>
    </dsp:sp>
    <dsp:sp modelId="{FF4D00CC-D542-4B69-8E9A-70DFA872CB71}">
      <dsp:nvSpPr>
        <dsp:cNvPr id="0" name=""/>
        <dsp:cNvSpPr/>
      </dsp:nvSpPr>
      <dsp:spPr>
        <a:xfrm>
          <a:off x="238" y="930643"/>
          <a:ext cx="1039162" cy="5195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32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8" y="930643"/>
        <a:ext cx="1039162" cy="519581"/>
      </dsp:txXfrm>
    </dsp:sp>
    <dsp:sp modelId="{71FF0D78-07D7-4108-BC69-5E8AE0BBBF72}">
      <dsp:nvSpPr>
        <dsp:cNvPr id="0" name=""/>
        <dsp:cNvSpPr/>
      </dsp:nvSpPr>
      <dsp:spPr>
        <a:xfrm>
          <a:off x="1257624" y="930643"/>
          <a:ext cx="1039162" cy="5195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32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57624" y="930643"/>
        <a:ext cx="1039162" cy="519581"/>
      </dsp:txXfrm>
    </dsp:sp>
    <dsp:sp modelId="{1D40E4D3-179F-466C-8506-1C3A8DE751DE}">
      <dsp:nvSpPr>
        <dsp:cNvPr id="0" name=""/>
        <dsp:cNvSpPr/>
      </dsp:nvSpPr>
      <dsp:spPr>
        <a:xfrm>
          <a:off x="2515011" y="930643"/>
          <a:ext cx="1039162" cy="5195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sz="32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15011" y="930643"/>
        <a:ext cx="1039162" cy="5195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36EED-9E6A-4B82-B662-7B5B105C354F}">
      <dsp:nvSpPr>
        <dsp:cNvPr id="0" name=""/>
        <dsp:cNvSpPr/>
      </dsp:nvSpPr>
      <dsp:spPr>
        <a:xfrm>
          <a:off x="1873999" y="114501"/>
          <a:ext cx="583076" cy="583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ru-RU" sz="3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2</a:t>
          </a:r>
          <a:endParaRPr kumimoji="0" lang="ru-RU" altLang="ru-RU" sz="3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73999" y="114501"/>
        <a:ext cx="583076" cy="583076"/>
      </dsp:txXfrm>
    </dsp:sp>
    <dsp:sp modelId="{808C1932-E89A-4000-B4C2-BCFBD979430A}">
      <dsp:nvSpPr>
        <dsp:cNvPr id="0" name=""/>
        <dsp:cNvSpPr/>
      </dsp:nvSpPr>
      <dsp:spPr>
        <a:xfrm>
          <a:off x="984996" y="-455"/>
          <a:ext cx="1379631" cy="1379631"/>
        </a:xfrm>
        <a:prstGeom prst="circularArrow">
          <a:avLst>
            <a:gd name="adj1" fmla="val 8241"/>
            <a:gd name="adj2" fmla="val 575509"/>
            <a:gd name="adj3" fmla="val 2966637"/>
            <a:gd name="adj4" fmla="val 49859"/>
            <a:gd name="adj5" fmla="val 96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4A7B5-F346-4175-B502-ABBCDEA8BEBD}">
      <dsp:nvSpPr>
        <dsp:cNvPr id="0" name=""/>
        <dsp:cNvSpPr/>
      </dsp:nvSpPr>
      <dsp:spPr>
        <a:xfrm>
          <a:off x="1383274" y="964462"/>
          <a:ext cx="583076" cy="583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ru-RU" sz="3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kumimoji="0" lang="ru-RU" altLang="ru-RU" sz="3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83274" y="964462"/>
        <a:ext cx="583076" cy="583076"/>
      </dsp:txXfrm>
    </dsp:sp>
    <dsp:sp modelId="{184937E4-E864-46BF-950C-99ABE4A80F72}">
      <dsp:nvSpPr>
        <dsp:cNvPr id="0" name=""/>
        <dsp:cNvSpPr/>
      </dsp:nvSpPr>
      <dsp:spPr>
        <a:xfrm>
          <a:off x="984996" y="-455"/>
          <a:ext cx="1379631" cy="1379631"/>
        </a:xfrm>
        <a:prstGeom prst="circularArrow">
          <a:avLst>
            <a:gd name="adj1" fmla="val 8241"/>
            <a:gd name="adj2" fmla="val 575509"/>
            <a:gd name="adj3" fmla="val 10174632"/>
            <a:gd name="adj4" fmla="val 7257854"/>
            <a:gd name="adj5" fmla="val 96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840C94-FF44-449A-93AA-0B1F625CF25B}">
      <dsp:nvSpPr>
        <dsp:cNvPr id="0" name=""/>
        <dsp:cNvSpPr/>
      </dsp:nvSpPr>
      <dsp:spPr>
        <a:xfrm>
          <a:off x="892548" y="114501"/>
          <a:ext cx="583076" cy="583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ru-RU" sz="3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kumimoji="0" lang="ru-RU" altLang="ru-RU" sz="3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2548" y="114501"/>
        <a:ext cx="583076" cy="583076"/>
      </dsp:txXfrm>
    </dsp:sp>
    <dsp:sp modelId="{BC1BFFA3-58F9-4D8D-83E1-041F21EA1B88}">
      <dsp:nvSpPr>
        <dsp:cNvPr id="0" name=""/>
        <dsp:cNvSpPr/>
      </dsp:nvSpPr>
      <dsp:spPr>
        <a:xfrm>
          <a:off x="984996" y="-455"/>
          <a:ext cx="1379631" cy="1379631"/>
        </a:xfrm>
        <a:prstGeom prst="circularArrow">
          <a:avLst>
            <a:gd name="adj1" fmla="val 8241"/>
            <a:gd name="adj2" fmla="val 575509"/>
            <a:gd name="adj3" fmla="val 16859319"/>
            <a:gd name="adj4" fmla="val 14965172"/>
            <a:gd name="adj5" fmla="val 96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80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103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37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32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91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87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37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232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28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918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3D950D2-6B75-43E5-B689-A6FE45040F83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322DAA-ACAD-466C-BBFA-20D59707A5B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651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file.net/preview/2868276/page:3/" TargetMode="External"/><Relationship Id="rId2" Type="http://schemas.openxmlformats.org/officeDocument/2006/relationships/hyperlink" Target="https://propowerpoint.ru/dlya-chego-nuzhny-prezentaci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chitelya.com/pedagogika/26897-prezentaciya-etapy-sozdaniya-prezentacii.html" TargetMode="External"/><Relationship Id="rId4" Type="http://schemas.openxmlformats.org/officeDocument/2006/relationships/hyperlink" Target="https://nsportal.ru/shkola/raznoe/library/2015/01/12/osnovnye-pravila-sozdaniya-prezentatsii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190AD1-11A2-3F99-E394-F964BED158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2317414"/>
            <a:ext cx="10058400" cy="1729396"/>
          </a:xfrm>
        </p:spPr>
        <p:txBody>
          <a:bodyPr>
            <a:norm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«Основные этапы разработки презентаций».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228046B-6EAF-94E8-9A10-48FA0A03E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5772697" cy="1143000"/>
          </a:xfrm>
        </p:spPr>
        <p:txBody>
          <a:bodyPr>
            <a:normAutofit fontScale="40000" lnSpcReduction="20000"/>
          </a:bodyPr>
          <a:lstStyle/>
          <a:p>
            <a:r>
              <a:rPr lang="ru-RU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Краснопёрова В.И.</a:t>
            </a:r>
          </a:p>
          <a:p>
            <a:pPr indent="1344613"/>
            <a:r>
              <a:rPr lang="ru-RU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 ИТ</a:t>
            </a:r>
          </a:p>
          <a:p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7902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FC930B-027A-53B8-5020-0B2117583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на слайде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DD0F0F-844A-5DE2-3257-B48548A85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56618"/>
            <a:ext cx="10058400" cy="316402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предпочтительно горизонтальное расположение информации;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важная информация должна располагаться в центре или сверху слева;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экране должна быть структурирована;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 слайде располагается картинка, то надпись должна располагаться под ней;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равномерно и рационально использовать пространство на слайде.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4330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8BE45-FB5E-1E90-77E6-5D56B98D7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информации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94012F-B017-E53C-7D1A-59F2D1EEA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0383" y="2222091"/>
            <a:ext cx="4487444" cy="2084439"/>
          </a:xfrm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не должен содержать большом объем информации;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должно быть "лишних" или дублирующих слайдов.</a:t>
            </a:r>
          </a:p>
          <a:p>
            <a:endParaRPr lang="ru-RU" dirty="0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D04A5EE5-BCD5-8BA5-7517-35C65A5E1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37214"/>
            <a:ext cx="5040313" cy="378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9FB7E90-C455-3BE3-E74E-83D7D05D2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309" y="1602412"/>
            <a:ext cx="4401693" cy="443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954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401CAD-E889-4A83-84EE-334469F41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2344010" cy="1450757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2014A7-A01C-D9CF-892B-85E6E79EA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3976165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единый стиль оформления;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 не должен отвлекать от самой презентации;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вспомогательная информация не должна преобладать над основной информацией;</a:t>
            </a:r>
          </a:p>
          <a:p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C7D253-DC11-96DB-4F51-35C7BBF340EB}"/>
              </a:ext>
            </a:extLst>
          </p:cNvPr>
          <p:cNvSpPr txBox="1"/>
          <p:nvPr/>
        </p:nvSpPr>
        <p:spPr>
          <a:xfrm>
            <a:off x="6341808" y="906363"/>
            <a:ext cx="26645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3CCD3A-3FA9-106E-AFCC-C35ED7F96955}"/>
              </a:ext>
            </a:extLst>
          </p:cNvPr>
          <p:cNvSpPr txBox="1"/>
          <p:nvPr/>
        </p:nvSpPr>
        <p:spPr>
          <a:xfrm>
            <a:off x="6096000" y="1918422"/>
            <a:ext cx="397616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главных функциональных цвета;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фона выбирайте более холодные цвета (синий, зеленый).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7CCBEE1A-831B-9E9F-8B56-4D041DFD1E41}"/>
              </a:ext>
            </a:extLst>
          </p:cNvPr>
          <p:cNvCxnSpPr>
            <a:cxnSpLocks/>
          </p:cNvCxnSpPr>
          <p:nvPr/>
        </p:nvCxnSpPr>
        <p:spPr>
          <a:xfrm>
            <a:off x="5850193" y="0"/>
            <a:ext cx="0" cy="63537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863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FA78A2-D058-DC0C-0702-D74622019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Шрифты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6CA061-BF3B-CF91-A1FB-5FABD22FD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«читабельность» текста;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заголовка – не менее 24;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информации – не менее 18;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шрифты без засечек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Arial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Calibri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Times New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Courier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New,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Cambria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смешивать разные типы шрифтов в одной презентации (не более 3);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выделения использовать жирный шрифт, курсив или подчеркивание;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злоупотреблять большими буквами, они читаются хуже строчных;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«воздуха».</a:t>
            </a:r>
          </a:p>
        </p:txBody>
      </p:sp>
    </p:spTree>
    <p:extLst>
      <p:ext uri="{BB962C8B-B14F-4D97-AF65-F5344CB8AC3E}">
        <p14:creationId xmlns:p14="http://schemas.microsoft.com/office/powerpoint/2010/main" val="661882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3D4A67-40BB-15BE-ED69-203E946E2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работы с шрифтом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A9B239-29C8-0A33-E336-6558C8BBA7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1737360"/>
            <a:ext cx="10058400" cy="2195544"/>
          </a:xfrm>
        </p:spPr>
        <p:txBody>
          <a:bodyPr/>
          <a:lstStyle/>
          <a:p>
            <a:pPr indent="12700" eaLnBrk="1" hangingPunct="1">
              <a:lnSpc>
                <a:spcPct val="60000"/>
              </a:lnSpc>
              <a:buFontTx/>
              <a:buNone/>
            </a:pPr>
            <a:endParaRPr lang="ru-RU" altLang="ru-RU" sz="3600" dirty="0">
              <a:latin typeface="Times New Roman" panose="02020603050405020304" pitchFamily="18" charset="0"/>
            </a:endParaRPr>
          </a:p>
          <a:p>
            <a:pPr indent="12700" eaLnBrk="1" hangingPunct="1">
              <a:lnSpc>
                <a:spcPct val="60000"/>
              </a:lnSpc>
              <a:buFontTx/>
              <a:buNone/>
            </a:pPr>
            <a:r>
              <a:rPr lang="ru-RU" altLang="ru-RU" sz="3600" dirty="0">
                <a:latin typeface="Times New Roman" panose="02020603050405020304" pitchFamily="18" charset="0"/>
              </a:rPr>
              <a:t>СЛОВО, НАПИСАННОЕ ОДНИМИ ПРОПИСНЫМИ БУКВАМИ, УТРАЧИВАЕТ ИНДИВИДУАЛЬНОСТЬ И СЛИВАЕТСЯ С ДРУГИМИ</a:t>
            </a:r>
            <a:endParaRPr lang="ru-RU" altLang="ru-RU" sz="2400" dirty="0">
              <a:latin typeface="Times New Roman" panose="02020603050405020304" pitchFamily="18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02402ACB-5CE5-4120-8AF9-9293A9C29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1626" y="1896151"/>
            <a:ext cx="4050891" cy="187796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F358C259-9CC0-473F-F473-B4A37CC11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7280" y="3932903"/>
            <a:ext cx="7786688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dirty="0"/>
              <a:t>СЛОВО, написанное одними прописными буквами, утрачивает </a:t>
            </a:r>
          </a:p>
          <a:p>
            <a:pPr eaLnBrk="1" hangingPunct="1"/>
            <a:r>
              <a:rPr lang="ru-RU" altLang="ru-RU" sz="3200" dirty="0"/>
              <a:t>индивидуальность и СЛИВАЕТСЯ с другими</a:t>
            </a:r>
          </a:p>
        </p:txBody>
      </p:sp>
    </p:spTree>
    <p:extLst>
      <p:ext uri="{BB962C8B-B14F-4D97-AF65-F5344CB8AC3E}">
        <p14:creationId xmlns:p14="http://schemas.microsoft.com/office/powerpoint/2010/main" val="535659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66173E-3856-A176-EE0C-4B5B469A8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B907F8-4AA1-A8AA-512B-6007987AC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Нумерация предпочтительнее: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последовательность пунктов жестко определена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перечисляются этапы процесса, которые следуют один за другим, или пункты перечисляются в порядке значимости.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списке больше 5 пунктов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длинном списке ставить буллиты, то читателю будет сложно «цеплять» глазами начало следующего пункта. Так же, как сложно считать этажи в высотках, где от этажа к этажу все полностью идентично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названии списка есть цифра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«4 признака эффективного руководства».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929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8BACA7-F139-473A-CE62-7C0BAE81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7EA576-EEC7-7C46-35FC-7081C790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583266"/>
          </a:xfrm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выравнивать ряды блоков схемы;</a:t>
            </a:r>
          </a:p>
          <a:p>
            <a:pPr eaLnBrk="1" hangingPunct="1">
              <a:buFontTx/>
              <a:buChar char="•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выравнивать расстояние между блоками; </a:t>
            </a:r>
          </a:p>
          <a:p>
            <a:pPr eaLnBrk="1" hangingPunct="1">
              <a:buFontTx/>
              <a:buChar char="•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добавлять соединительные стрелки.</a:t>
            </a:r>
          </a:p>
          <a:p>
            <a:endParaRPr lang="ru-RU" dirty="0"/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19006860-ACCF-E5A3-DFA9-6BDB97733CF5}"/>
              </a:ext>
            </a:extLst>
          </p:cNvPr>
          <p:cNvGraphicFramePr/>
          <p:nvPr/>
        </p:nvGraphicFramePr>
        <p:xfrm>
          <a:off x="1097280" y="3724275"/>
          <a:ext cx="3554412" cy="1643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BA7BCD8-78C5-6109-C282-2BCC342A1BD0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297936" y="3485010"/>
            <a:ext cx="2523963" cy="2121592"/>
          </a:xfrm>
          <a:prstGeom prst="rect">
            <a:avLst/>
          </a:prstGeom>
        </p:spPr>
      </p:pic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969FE3F4-160F-297E-199D-EFDC27531589}"/>
              </a:ext>
            </a:extLst>
          </p:cNvPr>
          <p:cNvGraphicFramePr/>
          <p:nvPr/>
        </p:nvGraphicFramePr>
        <p:xfrm>
          <a:off x="8201077" y="3724275"/>
          <a:ext cx="3349625" cy="1547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963599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DEB8E5-45ED-140B-E83E-3B934F288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Анимационные эффекты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16B40A-8379-3E8C-0F7F-3B15B45C2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08976"/>
          </a:xfrm>
        </p:spPr>
        <p:txBody>
          <a:bodyPr/>
          <a:lstStyle/>
          <a:p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роль анимации в текстовых презентациях – это решение вопроса дозирования информации. </a:t>
            </a:r>
          </a:p>
          <a:p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074F12-92EA-9891-488D-CE29285DB11C}"/>
              </a:ext>
            </a:extLst>
          </p:cNvPr>
          <p:cNvSpPr txBox="1"/>
          <p:nvPr/>
        </p:nvSpPr>
        <p:spPr>
          <a:xfrm>
            <a:off x="1097280" y="2654710"/>
            <a:ext cx="6125497" cy="8309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 используйте анимацию, «выпрыгивание» строчек, слов.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CCA957-4230-4096-AECC-12F59178986D}"/>
              </a:ext>
            </a:extLst>
          </p:cNvPr>
          <p:cNvSpPr txBox="1"/>
          <p:nvPr/>
        </p:nvSpPr>
        <p:spPr>
          <a:xfrm>
            <a:off x="6750829" y="5254573"/>
            <a:ext cx="4198374" cy="8309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движущийся объект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понижает восприятие 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806A01E-2B76-2DC0-3BA8-B1435C4EB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7280" y="3632014"/>
            <a:ext cx="3523882" cy="245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03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D69437-4AE1-6931-DB0D-88054C409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1FCB5B-3DD5-BAAB-04AD-05044420A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92985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Сначала указывается фамилия (в алфавитном порядке) и инициалы.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Пишется название источника (без кавычек).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Ставится тире и указывается место издания.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Через двоеточие указывается издательство (без кавычек).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После запятой пишется год издания.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2C1D9E-5E10-234B-BCAD-24EF212132F3}"/>
              </a:ext>
            </a:extLst>
          </p:cNvPr>
          <p:cNvSpPr txBox="1"/>
          <p:nvPr/>
        </p:nvSpPr>
        <p:spPr>
          <a:xfrm>
            <a:off x="5059680" y="3775587"/>
            <a:ext cx="6096000" cy="23083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</a:t>
            </a: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Петров А.В. Экономика в школе. – М.: Просвещение, 2001.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Сидоров Т.В. Экономика транспорта. – </a:t>
            </a:r>
            <a:r>
              <a:rPr lang="ru-RU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Аврора, 2000.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Щукина И.Г. Люди и машины. – Саратов: Лицей, 2006. </a:t>
            </a:r>
            <a:endParaRPr lang="ru-RU" alt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Интернет-ресурсы: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 полный адрес в виде гиперссылки, например: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http://itn.ru/board.aspx?cat_no=6361&amp;tmpl=Thread&amp;BoardId=6364page=0</a:t>
            </a:r>
          </a:p>
        </p:txBody>
      </p:sp>
    </p:spTree>
    <p:extLst>
      <p:ext uri="{BB962C8B-B14F-4D97-AF65-F5344CB8AC3E}">
        <p14:creationId xmlns:p14="http://schemas.microsoft.com/office/powerpoint/2010/main" val="1278185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04C732-9EA5-D013-181A-B29EEB389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50757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PowerPoint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C4A99C-9612-F627-AAAE-9B8204F2D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920180"/>
            <a:ext cx="10058400" cy="222209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отдельный кадр презентации.</a:t>
            </a: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Заметки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страница  к каждому слайду, которая 	используются, когда требуется представить и 	комментарии докладчика. </a:t>
            </a:r>
          </a:p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Раздаточный материал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краткое содержание 	презентации, распечатанное в компактном виде.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3D30A-9CF1-8DFA-076D-F39B97478826}"/>
              </a:ext>
            </a:extLst>
          </p:cNvPr>
          <p:cNvSpPr txBox="1"/>
          <p:nvPr/>
        </p:nvSpPr>
        <p:spPr>
          <a:xfrm>
            <a:off x="1097279" y="1967751"/>
            <a:ext cx="10058399" cy="8309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Point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приложение, предназначенное для подготовки презентаций и слайд - фильмов </a:t>
            </a:r>
          </a:p>
        </p:txBody>
      </p:sp>
    </p:spTree>
    <p:extLst>
      <p:ext uri="{BB962C8B-B14F-4D97-AF65-F5344CB8AC3E}">
        <p14:creationId xmlns:p14="http://schemas.microsoft.com/office/powerpoint/2010/main" val="781325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4BF33C-C4BC-AEAC-F30D-6999A80D8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661A8E-2430-5CA1-4673-91B90691B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358260"/>
            <a:ext cx="10058400" cy="2623247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создания презентации в Microsoft PowerPoint состоит из таких действий, как выбор общего оформления, добавление новых слайдов и их содержимого, выбор разметки слайдов, изменение при необходимости оформления слайдов, изменение цветовой схемы, применение различных шаблонов оформления и создание таких эффектов, как эффекты анимации при демонстрации слайдов.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5346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113FBD-B833-54C6-AB92-08D9B99E2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771" y="745285"/>
            <a:ext cx="10058400" cy="773799"/>
          </a:xfrm>
        </p:spPr>
        <p:txBody>
          <a:bodyPr/>
          <a:lstStyle/>
          <a:p>
            <a:r>
              <a:rPr lang="ru-RU" altLang="ru-RU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Горячие клавиши </a:t>
            </a:r>
            <a:r>
              <a:rPr lang="en-US" altLang="ru-RU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F3A06F4-117A-4DC9-E5BE-6C0DE0065F8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434" y="1519084"/>
            <a:ext cx="6791132" cy="4955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94230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64462-A1D5-5182-5C18-0AAACFA23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875A5B-06CA-5828-DCA7-17D660D11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 нужны для того, чтобы визуализировать выступление докладчика и сделать его более наглядным, подкрепив доклад картинками, графиками, диаграммами, таблицами, аудио и видео материалами.</a:t>
            </a:r>
          </a:p>
          <a:p>
            <a:pPr algn="l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 применяют практически везде — от детских садов до Академии наук. </a:t>
            </a:r>
          </a:p>
          <a:p>
            <a:pPr algn="l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 стали неотъемлемой частью жизни бизнесменов,  преподавателей,  школьников, студентов и широко применяются  в школах, ВУЗах, научных выставках и конференциях, семинарах, в общественных и спортивных организациях и т.д.</a:t>
            </a:r>
          </a:p>
          <a:p>
            <a:pPr algn="l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 представляют собой не только удобный и наглядный способ подачи информации, но и дают большие возможности для развития креативного мышления и реализации творческих способностей человека.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044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4F18F7-C6E2-5867-4603-8DBECFE14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F31FDA-9DD3-0D6E-5F18-ADFE671A2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https://propowerpoint.ru/dlya-chego-nuzhny-prezentacii/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https://studfile.net/preview/2868276/page:3/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https://nsportal.ru/shkola/raznoe/library/2015/01/12/osnovnye-pravila-sozdaniya-prezentatsii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https://uchitelya.com/pedagogika/26897-prezentaciya-etapy-sozdaniya-prezentacii.html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345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738B09-04D5-6CFF-1E47-83D03416E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219" y="1805672"/>
            <a:ext cx="4404853" cy="1641988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презентации: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внимание аудитории;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улучшить восприятие и запоминание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A97650-F041-FE1E-0839-D58E2AEBCEF6}"/>
              </a:ext>
            </a:extLst>
          </p:cNvPr>
          <p:cNvSpPr txBox="1"/>
          <p:nvPr/>
        </p:nvSpPr>
        <p:spPr>
          <a:xfrm>
            <a:off x="1042219" y="482233"/>
            <a:ext cx="10255046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электронный мультимедийный документ, который создают и используют для подачи информации широкой аудитории в наглядном и лаконичном виде.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Презентация – это набор слайдов и спецэффектов (слайд-фильм), раздаточные материалы, а также конспект и план доклада, хранящиеся в одном файле Power Point.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66ED49-B9E5-E5EC-58D8-5B07AAF28FF8}"/>
              </a:ext>
            </a:extLst>
          </p:cNvPr>
          <p:cNvSpPr txBox="1"/>
          <p:nvPr/>
        </p:nvSpPr>
        <p:spPr>
          <a:xfrm>
            <a:off x="5565058" y="4211879"/>
            <a:ext cx="6096000" cy="193899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цвет фона (однотонный, градиентная заливка, текстура, узор, рисунок);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оформление (готовые рисунки оформления);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звуковое сопровождение;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анимация перехода между слайдами;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способ смены слайдов (по щелчку, автоматически);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AF99C9-363A-6CA0-8190-70902E07C531}"/>
              </a:ext>
            </a:extLst>
          </p:cNvPr>
          <p:cNvSpPr txBox="1"/>
          <p:nvPr/>
        </p:nvSpPr>
        <p:spPr>
          <a:xfrm>
            <a:off x="5565058" y="2886934"/>
            <a:ext cx="6096000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минимальная часть презентации, отдельная ее страница, в пределах которой производится работа над объектами. Слайд имеет следующие параметры:</a:t>
            </a: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9EC10E59-5759-C81A-1B07-5BBBE62577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1">
                <a:lumMod val="6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219" y="3466903"/>
            <a:ext cx="2721871" cy="2721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20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F1110B-41E0-CA6A-4233-171147A38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760" y="2824004"/>
            <a:ext cx="9997440" cy="3409648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новая презентация без какого-либо форматирования (Слайды имеют минимум элементов оформления и цвета к ним не применены);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из шаблона оформления (Презентация создается на основе имеющегося шаблона Microsoft PowerPoint, содержащего основные элементы оформления, шрифты и цветовую схему. Кроме стандартных шаблонов Microsoft PowerPoint можно использовать самостоятельно созданные шаблоны);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из мастера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автосодержания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 заранее заданной структурой содержания (Для применения шаблона оформления, включающего предлагаемый текст для слайдов, используется мастер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автосодержимого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Затем в предложенный текст вносятся необходимые изменения).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1A02AA-E290-9623-9E37-7FBC46D06EF1}"/>
              </a:ext>
            </a:extLst>
          </p:cNvPr>
          <p:cNvSpPr txBox="1"/>
          <p:nvPr/>
        </p:nvSpPr>
        <p:spPr>
          <a:xfrm>
            <a:off x="1066800" y="744311"/>
            <a:ext cx="1002792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Сразу после запуска PowerPoint появляется окно презентации с первым титульным слайдом; справа в области задач приложения видно окно Создание презентации. Оно позволяет выбрать способ создания документа.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27501F-1646-FD21-D750-594DE7D72788}"/>
              </a:ext>
            </a:extLst>
          </p:cNvPr>
          <p:cNvSpPr txBox="1"/>
          <p:nvPr/>
        </p:nvSpPr>
        <p:spPr>
          <a:xfrm>
            <a:off x="1097280" y="1808341"/>
            <a:ext cx="10027920" cy="10156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раздел Открыть презентацию дает возможность открыть уже существующую презентацию. В разделе Создание перечислены возможные варианты создания новой презентации:</a:t>
            </a:r>
          </a:p>
        </p:txBody>
      </p:sp>
    </p:spTree>
    <p:extLst>
      <p:ext uri="{BB962C8B-B14F-4D97-AF65-F5344CB8AC3E}">
        <p14:creationId xmlns:p14="http://schemas.microsoft.com/office/powerpoint/2010/main" val="1688331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690466-E0EE-1075-3EAD-328AC14E9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860271-3408-15DD-B9D1-248D433D6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3694" y="2808229"/>
            <a:ext cx="3628106" cy="2400657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324000" indent="-3240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(лекция, доклад);</a:t>
            </a:r>
          </a:p>
          <a:p>
            <a:pPr marL="324000" indent="-3240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Дискуссионная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(конференция, совещание);</a:t>
            </a:r>
          </a:p>
          <a:p>
            <a:pPr marL="324000" indent="-3240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Рекламная (реклама)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6116E9-0FB6-45AC-FB4B-6045A9726FDD}"/>
              </a:ext>
            </a:extLst>
          </p:cNvPr>
          <p:cNvSpPr txBox="1"/>
          <p:nvPr/>
        </p:nvSpPr>
        <p:spPr>
          <a:xfrm>
            <a:off x="1893693" y="2346565"/>
            <a:ext cx="3628106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целям:</a:t>
            </a:r>
            <a:endParaRPr lang="ru-RU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A432F3-84B3-95FA-B324-3C5F0407E77D}"/>
              </a:ext>
            </a:extLst>
          </p:cNvPr>
          <p:cNvSpPr txBox="1"/>
          <p:nvPr/>
        </p:nvSpPr>
        <p:spPr>
          <a:xfrm>
            <a:off x="6670201" y="2808230"/>
            <a:ext cx="4021394" cy="240065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для самостоятельного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просмотра пользователем;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Презентация,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сопровождаемая докладчиком;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Презентация, сопровождающая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выступление докладчика.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AD7216-0A35-24DC-A597-B6F801594ED9}"/>
              </a:ext>
            </a:extLst>
          </p:cNvPr>
          <p:cNvSpPr txBox="1"/>
          <p:nvPr/>
        </p:nvSpPr>
        <p:spPr>
          <a:xfrm>
            <a:off x="6670201" y="2346565"/>
            <a:ext cx="4021394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способу представления: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16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E05E7C-8D60-7670-2A94-6464EE28D0B8}"/>
              </a:ext>
            </a:extLst>
          </p:cNvPr>
          <p:cNvSpPr txBox="1"/>
          <p:nvPr/>
        </p:nvSpPr>
        <p:spPr>
          <a:xfrm>
            <a:off x="1597446" y="2114559"/>
            <a:ext cx="3708731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линейная презентация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630035-D0D3-B687-188B-88E002B43BDE}"/>
              </a:ext>
            </a:extLst>
          </p:cNvPr>
          <p:cNvSpPr txBox="1"/>
          <p:nvPr/>
        </p:nvSpPr>
        <p:spPr>
          <a:xfrm>
            <a:off x="4241634" y="1038875"/>
            <a:ext cx="3708731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интерактивности: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9">
            <a:extLst>
              <a:ext uri="{FF2B5EF4-FFF2-40B4-BE49-F238E27FC236}">
                <a16:creationId xmlns:a16="http://schemas.microsoft.com/office/drawing/2014/main" id="{1068FB95-A649-2359-B2D9-A2366E3E52AB}"/>
              </a:ext>
            </a:extLst>
          </p:cNvPr>
          <p:cNvGrpSpPr>
            <a:grpSpLocks/>
          </p:cNvGrpSpPr>
          <p:nvPr/>
        </p:nvGrpSpPr>
        <p:grpSpPr bwMode="auto">
          <a:xfrm>
            <a:off x="975496" y="2901764"/>
            <a:ext cx="4705870" cy="679860"/>
            <a:chOff x="1958" y="3987"/>
            <a:chExt cx="3240" cy="360"/>
          </a:xfrm>
        </p:grpSpPr>
        <p:grpSp>
          <p:nvGrpSpPr>
            <p:cNvPr id="7" name="Group 10">
              <a:extLst>
                <a:ext uri="{FF2B5EF4-FFF2-40B4-BE49-F238E27FC236}">
                  <a16:creationId xmlns:a16="http://schemas.microsoft.com/office/drawing/2014/main" id="{402E5D4A-6F4C-8BC3-4097-49817700EE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8" y="3987"/>
              <a:ext cx="720" cy="360"/>
              <a:chOff x="1958" y="3987"/>
              <a:chExt cx="720" cy="360"/>
            </a:xfrm>
          </p:grpSpPr>
          <p:sp>
            <p:nvSpPr>
              <p:cNvPr id="18" name="Rectangle 11">
                <a:extLst>
                  <a:ext uri="{FF2B5EF4-FFF2-40B4-BE49-F238E27FC236}">
                    <a16:creationId xmlns:a16="http://schemas.microsoft.com/office/drawing/2014/main" id="{7A3E7EFF-F1A9-EAC4-5C64-047A3C6B58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3987"/>
                <a:ext cx="36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9" name="Line 12">
                <a:extLst>
                  <a:ext uri="{FF2B5EF4-FFF2-40B4-BE49-F238E27FC236}">
                    <a16:creationId xmlns:a16="http://schemas.microsoft.com/office/drawing/2014/main" id="{218ECE5C-5E60-B2D4-2E32-266C4778A0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8" y="4167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" name="Group 13">
              <a:extLst>
                <a:ext uri="{FF2B5EF4-FFF2-40B4-BE49-F238E27FC236}">
                  <a16:creationId xmlns:a16="http://schemas.microsoft.com/office/drawing/2014/main" id="{92AFD072-F201-FFF4-8C4A-3F24C44A2E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8" y="3987"/>
              <a:ext cx="720" cy="360"/>
              <a:chOff x="1958" y="3987"/>
              <a:chExt cx="720" cy="360"/>
            </a:xfrm>
          </p:grpSpPr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3419DFE7-9A9D-DE84-56C1-AE8893214B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3987"/>
                <a:ext cx="36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7" name="Line 15">
                <a:extLst>
                  <a:ext uri="{FF2B5EF4-FFF2-40B4-BE49-F238E27FC236}">
                    <a16:creationId xmlns:a16="http://schemas.microsoft.com/office/drawing/2014/main" id="{6F19D5A9-C9CF-8017-5E49-75EE247C93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8" y="4167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" name="Group 16">
              <a:extLst>
                <a:ext uri="{FF2B5EF4-FFF2-40B4-BE49-F238E27FC236}">
                  <a16:creationId xmlns:a16="http://schemas.microsoft.com/office/drawing/2014/main" id="{D053F764-5849-3910-2C4E-0FA80CED22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8" y="3987"/>
              <a:ext cx="720" cy="360"/>
              <a:chOff x="1958" y="3987"/>
              <a:chExt cx="720" cy="360"/>
            </a:xfrm>
          </p:grpSpPr>
          <p:sp>
            <p:nvSpPr>
              <p:cNvPr id="14" name="Rectangle 17">
                <a:extLst>
                  <a:ext uri="{FF2B5EF4-FFF2-40B4-BE49-F238E27FC236}">
                    <a16:creationId xmlns:a16="http://schemas.microsoft.com/office/drawing/2014/main" id="{B057E99D-B3F0-BFDC-A8CE-12E6C83954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3987"/>
                <a:ext cx="36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5" name="Line 18">
                <a:extLst>
                  <a:ext uri="{FF2B5EF4-FFF2-40B4-BE49-F238E27FC236}">
                    <a16:creationId xmlns:a16="http://schemas.microsoft.com/office/drawing/2014/main" id="{95B7C859-4302-1851-6FFA-949180E3DD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8" y="4167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" name="Group 19">
              <a:extLst>
                <a:ext uri="{FF2B5EF4-FFF2-40B4-BE49-F238E27FC236}">
                  <a16:creationId xmlns:a16="http://schemas.microsoft.com/office/drawing/2014/main" id="{F87A5C13-DA76-F26D-AC3A-C14355443D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18" y="3987"/>
              <a:ext cx="720" cy="360"/>
              <a:chOff x="1958" y="3987"/>
              <a:chExt cx="720" cy="360"/>
            </a:xfrm>
          </p:grpSpPr>
          <p:sp>
            <p:nvSpPr>
              <p:cNvPr id="12" name="Rectangle 20">
                <a:extLst>
                  <a:ext uri="{FF2B5EF4-FFF2-40B4-BE49-F238E27FC236}">
                    <a16:creationId xmlns:a16="http://schemas.microsoft.com/office/drawing/2014/main" id="{61545B4B-C251-534D-B6E9-A42889F200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8" y="3987"/>
                <a:ext cx="36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13" name="Line 21">
                <a:extLst>
                  <a:ext uri="{FF2B5EF4-FFF2-40B4-BE49-F238E27FC236}">
                    <a16:creationId xmlns:a16="http://schemas.microsoft.com/office/drawing/2014/main" id="{067E6D43-6088-86EE-DAD3-246199D588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8" y="4167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" name="Rectangle 22">
              <a:extLst>
                <a:ext uri="{FF2B5EF4-FFF2-40B4-BE49-F238E27FC236}">
                  <a16:creationId xmlns:a16="http://schemas.microsoft.com/office/drawing/2014/main" id="{E320BEC4-678B-DD24-3C6F-9CC4249F6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8" y="398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6FCD09A0-D644-BB29-CE7C-C35354E82F18}"/>
              </a:ext>
            </a:extLst>
          </p:cNvPr>
          <p:cNvSpPr txBox="1"/>
          <p:nvPr/>
        </p:nvSpPr>
        <p:spPr>
          <a:xfrm>
            <a:off x="6930132" y="2072035"/>
            <a:ext cx="4302481" cy="46166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интерактивная презентация</a:t>
            </a:r>
            <a:r>
              <a:rPr lang="ru-RU" sz="1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3">
            <a:extLst>
              <a:ext uri="{FF2B5EF4-FFF2-40B4-BE49-F238E27FC236}">
                <a16:creationId xmlns:a16="http://schemas.microsoft.com/office/drawing/2014/main" id="{CFA64F5F-E068-7C0F-D17B-6EED38F04A0D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2889250"/>
            <a:ext cx="5804872" cy="2764299"/>
            <a:chOff x="2138" y="4707"/>
            <a:chExt cx="5040" cy="1800"/>
          </a:xfrm>
        </p:grpSpPr>
        <p:sp>
          <p:nvSpPr>
            <p:cNvPr id="23" name="Rectangle 24">
              <a:extLst>
                <a:ext uri="{FF2B5EF4-FFF2-40B4-BE49-F238E27FC236}">
                  <a16:creationId xmlns:a16="http://schemas.microsoft.com/office/drawing/2014/main" id="{84D492C5-098D-F829-A698-EBE404E02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8" y="470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" name="Rectangle 25">
              <a:extLst>
                <a:ext uri="{FF2B5EF4-FFF2-40B4-BE49-F238E27FC236}">
                  <a16:creationId xmlns:a16="http://schemas.microsoft.com/office/drawing/2014/main" id="{1C21623E-7820-43CD-03F7-A5EEA0A2D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8" y="614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5" name="Rectangle 26">
              <a:extLst>
                <a:ext uri="{FF2B5EF4-FFF2-40B4-BE49-F238E27FC236}">
                  <a16:creationId xmlns:a16="http://schemas.microsoft.com/office/drawing/2014/main" id="{D7A45221-5CFB-0194-1378-1B02FC278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8" y="542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F1C010B3-2B88-62FA-683C-9661A957B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" y="470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AE64B838-5AE1-7391-2386-8553EAD5D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8" y="542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7206A28A-9913-7A1B-DF05-5C549F55C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" y="614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9" name="Rectangle 30">
              <a:extLst>
                <a:ext uri="{FF2B5EF4-FFF2-40B4-BE49-F238E27FC236}">
                  <a16:creationId xmlns:a16="http://schemas.microsoft.com/office/drawing/2014/main" id="{685EC728-395E-577C-DF81-158AB9389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8" y="470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0" name="Rectangle 31">
              <a:extLst>
                <a:ext uri="{FF2B5EF4-FFF2-40B4-BE49-F238E27FC236}">
                  <a16:creationId xmlns:a16="http://schemas.microsoft.com/office/drawing/2014/main" id="{F3BC4915-316F-CCB2-42DE-28A4FA43D2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8" y="542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1" name="Rectangle 32">
              <a:extLst>
                <a:ext uri="{FF2B5EF4-FFF2-40B4-BE49-F238E27FC236}">
                  <a16:creationId xmlns:a16="http://schemas.microsoft.com/office/drawing/2014/main" id="{3BAB1BF1-497C-5A53-BDE2-40BB2CA87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8" y="614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2" name="Rectangle 33">
              <a:extLst>
                <a:ext uri="{FF2B5EF4-FFF2-40B4-BE49-F238E27FC236}">
                  <a16:creationId xmlns:a16="http://schemas.microsoft.com/office/drawing/2014/main" id="{4971B56C-3447-0159-4E80-4222D07E3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8" y="5427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3" name="Line 34">
              <a:extLst>
                <a:ext uri="{FF2B5EF4-FFF2-40B4-BE49-F238E27FC236}">
                  <a16:creationId xmlns:a16="http://schemas.microsoft.com/office/drawing/2014/main" id="{F8B0E29E-AEA3-70B4-591C-2D08A2FD6A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18" y="4887"/>
              <a:ext cx="54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35">
              <a:extLst>
                <a:ext uri="{FF2B5EF4-FFF2-40B4-BE49-F238E27FC236}">
                  <a16:creationId xmlns:a16="http://schemas.microsoft.com/office/drawing/2014/main" id="{B946ED2D-4D7B-5044-C0CF-B8CDE0DF57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8" y="5787"/>
              <a:ext cx="54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Line 36">
              <a:extLst>
                <a:ext uri="{FF2B5EF4-FFF2-40B4-BE49-F238E27FC236}">
                  <a16:creationId xmlns:a16="http://schemas.microsoft.com/office/drawing/2014/main" id="{6E5CC9ED-317A-5032-DFA4-AE3610E2C5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8" y="488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37">
              <a:extLst>
                <a:ext uri="{FF2B5EF4-FFF2-40B4-BE49-F238E27FC236}">
                  <a16:creationId xmlns:a16="http://schemas.microsoft.com/office/drawing/2014/main" id="{D1825D82-A685-9C74-7BB3-C4D318D64B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8" y="632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Line 38">
              <a:extLst>
                <a:ext uri="{FF2B5EF4-FFF2-40B4-BE49-F238E27FC236}">
                  <a16:creationId xmlns:a16="http://schemas.microsoft.com/office/drawing/2014/main" id="{345E0CD3-766A-45A2-2887-A938197BE8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38" y="5067"/>
              <a:ext cx="54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Line 39">
              <a:extLst>
                <a:ext uri="{FF2B5EF4-FFF2-40B4-BE49-F238E27FC236}">
                  <a16:creationId xmlns:a16="http://schemas.microsoft.com/office/drawing/2014/main" id="{BD93A569-41CD-2440-C4F2-262E6219EE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58" y="5067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Line 40">
              <a:extLst>
                <a:ext uri="{FF2B5EF4-FFF2-40B4-BE49-F238E27FC236}">
                  <a16:creationId xmlns:a16="http://schemas.microsoft.com/office/drawing/2014/main" id="{B7989652-F5C4-E902-7BBE-60B7DC131C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8" y="4887"/>
              <a:ext cx="54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Line 41">
              <a:extLst>
                <a:ext uri="{FF2B5EF4-FFF2-40B4-BE49-F238E27FC236}">
                  <a16:creationId xmlns:a16="http://schemas.microsoft.com/office/drawing/2014/main" id="{B2C99613-0739-F64A-21BE-C5EAC416D3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8" y="5787"/>
              <a:ext cx="54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Line 42">
              <a:extLst>
                <a:ext uri="{FF2B5EF4-FFF2-40B4-BE49-F238E27FC236}">
                  <a16:creationId xmlns:a16="http://schemas.microsoft.com/office/drawing/2014/main" id="{AF2CB748-0CEC-6161-A395-7CB7A32DAD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38" y="4887"/>
              <a:ext cx="90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Line 43">
              <a:extLst>
                <a:ext uri="{FF2B5EF4-FFF2-40B4-BE49-F238E27FC236}">
                  <a16:creationId xmlns:a16="http://schemas.microsoft.com/office/drawing/2014/main" id="{93D307A7-DB52-EC9A-0980-32D29F148C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8" y="5787"/>
              <a:ext cx="90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Line 44">
              <a:extLst>
                <a:ext uri="{FF2B5EF4-FFF2-40B4-BE49-F238E27FC236}">
                  <a16:creationId xmlns:a16="http://schemas.microsoft.com/office/drawing/2014/main" id="{ECF18270-E726-71E8-DD13-797A99CF57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8" y="5607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Line 45">
              <a:extLst>
                <a:ext uri="{FF2B5EF4-FFF2-40B4-BE49-F238E27FC236}">
                  <a16:creationId xmlns:a16="http://schemas.microsoft.com/office/drawing/2014/main" id="{BEE8D09F-D994-A07A-B140-26F0844871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8" y="4887"/>
              <a:ext cx="7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Line 46">
              <a:extLst>
                <a:ext uri="{FF2B5EF4-FFF2-40B4-BE49-F238E27FC236}">
                  <a16:creationId xmlns:a16="http://schemas.microsoft.com/office/drawing/2014/main" id="{75CF5718-48CC-8DBD-BBC7-CA03389CE6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98" y="5787"/>
              <a:ext cx="7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47">
              <a:extLst>
                <a:ext uri="{FF2B5EF4-FFF2-40B4-BE49-F238E27FC236}">
                  <a16:creationId xmlns:a16="http://schemas.microsoft.com/office/drawing/2014/main" id="{D428DDA0-92FA-89F9-94E4-9843FEA8EA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8" y="5607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Line 48">
              <a:extLst>
                <a:ext uri="{FF2B5EF4-FFF2-40B4-BE49-F238E27FC236}">
                  <a16:creationId xmlns:a16="http://schemas.microsoft.com/office/drawing/2014/main" id="{B04CB25E-7255-4733-1697-47CF220BF9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18" y="506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Line 49">
              <a:extLst>
                <a:ext uri="{FF2B5EF4-FFF2-40B4-BE49-F238E27FC236}">
                  <a16:creationId xmlns:a16="http://schemas.microsoft.com/office/drawing/2014/main" id="{6DA526F3-820B-84A1-DBA4-862C7A768B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18" y="5787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649457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0D104-36B4-0A61-D415-E9635FAAC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022555"/>
            <a:ext cx="10058400" cy="50832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презентации обычно включает следующие этапы: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6F85F5-7AC8-3A79-BCCA-9E623BE97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05781"/>
            <a:ext cx="10058400" cy="339213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l">
              <a:buFont typeface="Wingdings" panose="05000000000000000000" pitchFamily="2" charset="2"/>
              <a:buChar char="v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презентации;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выбор способа просмотра будущей презентации;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текстовой части презентации;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выбор стиля и цветовой гаммы презентации;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добавление графических объектов, рисунков, звука и видеоклипов;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способа закрытия текущего и открытия очередного слайдов;</a:t>
            </a:r>
          </a:p>
          <a:p>
            <a:pPr>
              <a:buFont typeface="Wingdings" panose="05000000000000000000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569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33E9B4-61D9-97BD-B5DF-1D5F5F61F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правила оформления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4B2C09-E8A0-5907-ADE4-803897575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938" y="2414912"/>
            <a:ext cx="4920062" cy="2028176"/>
          </a:xfrm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слайда – альбомная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нумеровать слайды с – «1»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 (ширина не менее 0,5 см) </a:t>
            </a:r>
          </a:p>
          <a:p>
            <a:endParaRPr lang="ru-RU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263FA25-A29B-0EEC-5F7F-3C3712312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19" y="1819019"/>
            <a:ext cx="5805487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5">
            <a:extLst>
              <a:ext uri="{FF2B5EF4-FFF2-40B4-BE49-F238E27FC236}">
                <a16:creationId xmlns:a16="http://schemas.microsoft.com/office/drawing/2014/main" id="{F3D437B4-38E4-992B-CBC3-5E7D65BFC5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9019" y="3992767"/>
            <a:ext cx="45085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D440CE37-E49F-CAB5-D59F-741AE94282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61777" y="3992767"/>
            <a:ext cx="5842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0FF0CD53-C222-38A8-025D-2716026241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58575" y="5795706"/>
            <a:ext cx="1588" cy="4048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Oval 9">
            <a:extLst>
              <a:ext uri="{FF2B5EF4-FFF2-40B4-BE49-F238E27FC236}">
                <a16:creationId xmlns:a16="http://schemas.microsoft.com/office/drawing/2014/main" id="{3026628B-B34A-298B-6CC9-DE63A2BA3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0802" y="5472553"/>
            <a:ext cx="765175" cy="809625"/>
          </a:xfrm>
          <a:prstGeom prst="ellipse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0579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CA945-7BCC-0CC8-903D-47ED7F96B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информации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AA767E-3A6F-56A3-C2E1-D8DBFA59B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67969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короткие слова и предложения;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минимизируйте количество предлогов, наречий, прилагательных.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C33059-B538-2464-0C2D-ED3658CB1E7A}"/>
              </a:ext>
            </a:extLst>
          </p:cNvPr>
          <p:cNvSpPr txBox="1"/>
          <p:nvPr/>
        </p:nvSpPr>
        <p:spPr>
          <a:xfrm>
            <a:off x="1097280" y="3429000"/>
            <a:ext cx="4625094" cy="243143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текст будет очень трудно прочитать и почти невозможно запомнить.</a:t>
            </a:r>
          </a:p>
          <a:p>
            <a:pPr algn="just" eaLnBrk="1" hangingPunct="1"/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Старайтесь максимально сократить длину предложений, отказаться от вводных конструкций и иных грамматических «излишеств». Текст в презентации должен быть простым, лаконичным, напоминающим тезисы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EAF884-E64A-6BE2-9D77-496BDE08A62E}"/>
              </a:ext>
            </a:extLst>
          </p:cNvPr>
          <p:cNvSpPr txBox="1"/>
          <p:nvPr/>
        </p:nvSpPr>
        <p:spPr>
          <a:xfrm>
            <a:off x="6990735" y="4173398"/>
            <a:ext cx="3667433" cy="13234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Сократите длину предложений.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Убирайте слово.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Изменится смысл?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Нет? – слово не нужно.</a:t>
            </a:r>
          </a:p>
        </p:txBody>
      </p:sp>
      <p:sp>
        <p:nvSpPr>
          <p:cNvPr id="8" name="AutoShape 9">
            <a:extLst>
              <a:ext uri="{FF2B5EF4-FFF2-40B4-BE49-F238E27FC236}">
                <a16:creationId xmlns:a16="http://schemas.microsoft.com/office/drawing/2014/main" id="{8927200D-ACDD-290B-AAE1-F73467A943FD}"/>
              </a:ext>
            </a:extLst>
          </p:cNvPr>
          <p:cNvSpPr>
            <a:spLocks noChangeArrowheads="1"/>
          </p:cNvSpPr>
          <p:nvPr/>
        </p:nvSpPr>
        <p:spPr bwMode="auto">
          <a:xfrm rot="1713997">
            <a:off x="5774393" y="2961115"/>
            <a:ext cx="2144712" cy="763588"/>
          </a:xfrm>
          <a:prstGeom prst="curvedDownArrow">
            <a:avLst>
              <a:gd name="adj1" fmla="val 56175"/>
              <a:gd name="adj2" fmla="val 112349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27099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Другая 4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998E8E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121</TotalTime>
  <Words>1241</Words>
  <Application>Microsoft Office PowerPoint</Application>
  <PresentationFormat>Широкоэкранный</PresentationFormat>
  <Paragraphs>132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Ретро</vt:lpstr>
      <vt:lpstr>«Основные этапы разработки презентаций». </vt:lpstr>
      <vt:lpstr>Введение</vt:lpstr>
      <vt:lpstr>Презентация PowerPoint</vt:lpstr>
      <vt:lpstr>Презентация PowerPoint</vt:lpstr>
      <vt:lpstr>Классификация</vt:lpstr>
      <vt:lpstr>Презентация PowerPoint</vt:lpstr>
      <vt:lpstr>Создание презентации обычно включает следующие этапы:</vt:lpstr>
      <vt:lpstr>Общие правила оформления</vt:lpstr>
      <vt:lpstr>Содержание информации </vt:lpstr>
      <vt:lpstr>Расположение на слайде </vt:lpstr>
      <vt:lpstr>Объем информации </vt:lpstr>
      <vt:lpstr>Стиль</vt:lpstr>
      <vt:lpstr>Шрифты</vt:lpstr>
      <vt:lpstr>Пример работы с шрифтом</vt:lpstr>
      <vt:lpstr>Список</vt:lpstr>
      <vt:lpstr>Схема</vt:lpstr>
      <vt:lpstr>Анимационные эффекты</vt:lpstr>
      <vt:lpstr>Список литературы </vt:lpstr>
      <vt:lpstr>Работа с Microsoft PowerPoint</vt:lpstr>
      <vt:lpstr>Горячие клавиши PowerPoint</vt:lpstr>
      <vt:lpstr>Заключение</vt:lpstr>
      <vt:lpstr>Список литературы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«Основные этапы разработки презентаций». </dc:title>
  <dc:creator>Ира</dc:creator>
  <cp:lastModifiedBy>Краснопёрова Виктория Игоревна</cp:lastModifiedBy>
  <cp:revision>2</cp:revision>
  <dcterms:created xsi:type="dcterms:W3CDTF">2023-11-28T14:10:12Z</dcterms:created>
  <dcterms:modified xsi:type="dcterms:W3CDTF">2023-12-04T12:04:09Z</dcterms:modified>
</cp:coreProperties>
</file>