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85" r:id="rId34"/>
    <p:sldId id="286" r:id="rId35"/>
  </p:sldIdLst>
  <p:sldSz cx="9144000" cy="6858000" type="screen4x3"/>
  <p:notesSz cx="9144000" cy="6858000"/>
  <p:defaultTextStyle>
    <a:lvl1pPr marL="0" indent="0" algn="l" defTabSz="449262">
      <a:lnSpc>
        <a:spcPct val="100000"/>
      </a:lnSpc>
      <a:buNone/>
      <a:defRPr lang="en-GB" sz="1800" b="0" i="0">
        <a:solidFill>
          <a:schemeClr val="lt1"/>
        </a:solidFill>
        <a:latin typeface="Arial"/>
        <a:ea typeface="DejaVu Sans"/>
      </a:defRPr>
    </a:lvl1pPr>
    <a:lvl2pPr marL="742950" indent="-285750" algn="l" defTabSz="449262">
      <a:lnSpc>
        <a:spcPct val="100000"/>
      </a:lnSpc>
      <a:buNone/>
      <a:defRPr lang="en-GB" sz="1800" b="0" i="0">
        <a:solidFill>
          <a:schemeClr val="lt1"/>
        </a:solidFill>
        <a:latin typeface="Arial"/>
        <a:ea typeface="DejaVu Sans"/>
      </a:defRPr>
    </a:lvl2pPr>
    <a:lvl3pPr marL="1143000" indent="-228600" algn="l" defTabSz="449262">
      <a:lnSpc>
        <a:spcPct val="100000"/>
      </a:lnSpc>
      <a:buNone/>
      <a:defRPr lang="en-GB" sz="1800" b="0" i="0">
        <a:solidFill>
          <a:schemeClr val="lt1"/>
        </a:solidFill>
        <a:latin typeface="Arial"/>
        <a:ea typeface="DejaVu Sans"/>
      </a:defRPr>
    </a:lvl3pPr>
    <a:lvl4pPr marL="1600200" indent="-228600" algn="l" defTabSz="449262">
      <a:lnSpc>
        <a:spcPct val="100000"/>
      </a:lnSpc>
      <a:buNone/>
      <a:defRPr lang="en-GB" sz="1800" b="0" i="0">
        <a:solidFill>
          <a:schemeClr val="lt1"/>
        </a:solidFill>
        <a:latin typeface="Arial"/>
        <a:ea typeface="DejaVu Sans"/>
      </a:defRPr>
    </a:lvl4pPr>
    <a:lvl5pPr marL="2057400" indent="-228600" algn="l" defTabSz="449262">
      <a:lnSpc>
        <a:spcPct val="100000"/>
      </a:lnSpc>
      <a:buNone/>
      <a:defRPr lang="en-GB" sz="1800" b="0" i="0">
        <a:solidFill>
          <a:schemeClr val="lt1"/>
        </a:solidFill>
        <a:latin typeface="Arial"/>
        <a:ea typeface="DejaVu Sans"/>
      </a:defRPr>
    </a:lvl5pPr>
    <a:lvl6pPr>
      <a:defRPr lang="en-GB" sz="1800"/>
    </a:lvl6pPr>
    <a:lvl7pPr>
      <a:defRPr lang="en-GB" sz="1800"/>
    </a:lvl7pPr>
    <a:lvl8pPr>
      <a:defRPr lang="en-GB" sz="1800"/>
    </a:lvl8pPr>
    <a:lvl9pPr>
      <a:defRPr lang="en-GB" sz="1800"/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-52387"/>
            <a:ext cx="7005637" cy="2011362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/>
          <a:p>
            <a:pPr marL="0" lvl="0" indent="0">
              <a:buNone/>
              <a:defRPr/>
            </a:pPr>
            <a:r>
              <a:rPr lang="en-GB"/>
              <a:t>Для правки текста заголовка щелкните мышью</a:t>
            </a:r>
            <a:endParaRPr/>
          </a:p>
        </p:txBody>
      </p:sp>
      <p:sp>
        <p:nvSpPr>
          <p:cNvPr id="1027" name="Shape 1027"/>
          <p:cNvSpPr>
            <a:spLocks noGrp="1" noChangeShapeType="1"/>
          </p:cNvSpPr>
          <p:nvPr>
            <p:ph idx="1"/>
          </p:nvPr>
        </p:nvSpPr>
        <p:spPr bwMode="auto">
          <a:xfrm>
            <a:off x="1524000" y="1905000"/>
            <a:ext cx="7005637" cy="4110037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</a:lstStyle>
          <a:p>
            <a:pPr marL="342900" lvl="0" indent="-685800">
              <a:spcBef>
                <a:spcPts val="750"/>
              </a:spcBef>
              <a:buNone/>
              <a:defRPr/>
            </a:pPr>
            <a:r>
              <a:rPr lang="en-GB"/>
              <a:t>Для правки структуры щелкните мышью</a:t>
            </a:r>
            <a:endParaRPr/>
          </a:p>
          <a:p>
            <a:pPr marL="742950" lvl="1" indent="-1028700">
              <a:spcBef>
                <a:spcPts val="700"/>
              </a:spcBef>
              <a:buNone/>
              <a:defRPr/>
            </a:pPr>
            <a:r>
              <a:rPr lang="en-GB"/>
              <a:t>Второй уровень структуры</a:t>
            </a:r>
            <a:endParaRPr/>
          </a:p>
          <a:p>
            <a:pPr marL="1143000" lvl="2" indent="-1371600">
              <a:spcBef>
                <a:spcPts val="600"/>
              </a:spcBef>
              <a:buNone/>
              <a:defRPr/>
            </a:pPr>
            <a:r>
              <a:rPr lang="en-GB"/>
              <a:t>Третий уровень структуры</a:t>
            </a:r>
            <a:endParaRPr/>
          </a:p>
          <a:p>
            <a:pPr marL="1600200" lvl="3" indent="-1828800">
              <a:spcBef>
                <a:spcPts val="500"/>
              </a:spcBef>
              <a:buNone/>
              <a:defRPr/>
            </a:pPr>
            <a:r>
              <a:rPr lang="en-GB"/>
              <a:t>Четвёртый уровень структуры</a:t>
            </a:r>
            <a:endParaRPr/>
          </a:p>
          <a:p>
            <a:pPr marL="2057400" lvl="4" indent="-2286000">
              <a:spcBef>
                <a:spcPts val="500"/>
              </a:spcBef>
              <a:buNone/>
              <a:defRPr/>
            </a:pPr>
            <a:r>
              <a:rPr lang="en-GB"/>
              <a:t>Пятый уровень структуры</a:t>
            </a:r>
            <a:endParaRPr/>
          </a:p>
          <a:p>
            <a:pPr marL="342900" lvl="0" indent="-685800">
              <a:spcBef>
                <a:spcPts val="750"/>
              </a:spcBef>
              <a:buNone/>
              <a:defRPr/>
            </a:pPr>
            <a:r>
              <a:rPr lang="en-GB"/>
              <a:t>Шестой уровень структуры</a:t>
            </a:r>
            <a:endParaRPr/>
          </a:p>
          <a:p>
            <a:pPr marL="342900" lvl="0" indent="-685800">
              <a:spcBef>
                <a:spcPts val="750"/>
              </a:spcBef>
              <a:buNone/>
              <a:defRPr/>
            </a:pPr>
            <a:r>
              <a:rPr lang="en-GB"/>
              <a:t>Седьмой уровень структуры</a:t>
            </a:r>
            <a:endParaRPr/>
          </a:p>
          <a:p>
            <a:pPr marL="342900" lvl="0" indent="-685800">
              <a:spcBef>
                <a:spcPts val="750"/>
              </a:spcBef>
              <a:buNone/>
              <a:defRPr/>
            </a:pPr>
            <a:r>
              <a:rPr lang="en-GB"/>
              <a:t>Восьмой уровень структуры</a:t>
            </a:r>
            <a:endParaRPr/>
          </a:p>
          <a:p>
            <a:pPr marL="342900" lvl="0" indent="-685800">
              <a:spcBef>
                <a:spcPts val="750"/>
              </a:spcBef>
              <a:buNone/>
              <a:defRPr/>
            </a:pPr>
            <a:r>
              <a:rPr lang="en-GB"/>
              <a:t>Девятый уровень структуры</a:t>
            </a:r>
            <a:endParaRPr/>
          </a:p>
        </p:txBody>
      </p:sp>
      <p:sp>
        <p:nvSpPr>
          <p:cNvPr id="1028" name="Shape 1028"/>
          <p:cNvSpPr>
            <a:spLocks noGrp="1" noChangeShapeType="1"/>
          </p:cNvSpPr>
          <p:nvPr>
            <p:ph type="dt"/>
          </p:nvPr>
        </p:nvSpPr>
        <p:spPr bwMode="auto">
          <a:xfrm>
            <a:off x="6629400" y="6248400"/>
            <a:ext cx="1900237" cy="452437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defRPr/>
            </a:pPr>
            <a:endParaRPr/>
          </a:p>
        </p:txBody>
      </p:sp>
      <p:sp>
        <p:nvSpPr>
          <p:cNvPr id="1029" name="Shape 1029"/>
          <p:cNvSpPr>
            <a:spLocks noGrp="1" noChangeShapeType="1"/>
          </p:cNvSpPr>
          <p:nvPr>
            <p:ph type="ftr"/>
          </p:nvPr>
        </p:nvSpPr>
        <p:spPr bwMode="auto">
          <a:xfrm>
            <a:off x="3276600" y="6248400"/>
            <a:ext cx="2890837" cy="452437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defRPr/>
            </a:pPr>
            <a:endParaRPr/>
          </a:p>
        </p:txBody>
      </p:sp>
      <p:sp>
        <p:nvSpPr>
          <p:cNvPr id="1030" name="Shape 1030"/>
          <p:cNvSpPr>
            <a:spLocks noGrp="1" noChangeShapeType="1"/>
          </p:cNvSpPr>
          <p:nvPr>
            <p:ph type="sldNum"/>
          </p:nvPr>
        </p:nvSpPr>
        <p:spPr bwMode="auto">
          <a:xfrm>
            <a:off x="1524000" y="6248400"/>
            <a:ext cx="1290637" cy="452437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marL="0" indent="0" algn="l" defTabSz="914400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1800" b="0" i="0">
                <a:solidFill>
                  <a:schemeClr val="dk1"/>
                </a:solidFill>
                <a:latin typeface="Arial"/>
                <a:ea typeface="DejaVu Sans"/>
              </a:defRPr>
            </a:lvl1pPr>
            <a:lvl2pPr marL="457200" indent="0" algn="l" defTabSz="914400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1800" b="0" i="0">
                <a:solidFill>
                  <a:schemeClr val="dk1"/>
                </a:solidFill>
                <a:latin typeface="Arial"/>
                <a:ea typeface="DejaVu Sans"/>
              </a:defRPr>
            </a:lvl2pPr>
            <a:lvl3pPr marL="914400" indent="0" algn="l" defTabSz="914400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1800" b="0" i="0">
                <a:solidFill>
                  <a:schemeClr val="dk1"/>
                </a:solidFill>
                <a:latin typeface="Arial"/>
                <a:ea typeface="DejaVu Sans"/>
              </a:defRPr>
            </a:lvl3pPr>
            <a:lvl4pPr marL="1371600" indent="0" algn="l" defTabSz="914400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1800" b="0" i="0">
                <a:solidFill>
                  <a:schemeClr val="dk1"/>
                </a:solidFill>
                <a:latin typeface="Arial"/>
                <a:ea typeface="DejaVu Sans"/>
              </a:defRPr>
            </a:lvl4pPr>
            <a:lvl5pPr marL="1828800" indent="0" algn="l" defTabSz="914400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1800" b="0" i="0">
                <a:solidFill>
                  <a:schemeClr val="dk1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fld id="{D038279B-FC19-497E-A7D1-5ADD9CAF016F}" type="slidenum">
              <a:rPr lang="ru-RU">
                <a:solidFill>
                  <a:srgbClr val="336666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-52387"/>
            <a:ext cx="7005637" cy="2011362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/>
          <a:p>
            <a:pPr marL="0" lvl="0" indent="0">
              <a:buNone/>
              <a:defRPr/>
            </a:pPr>
            <a:r>
              <a:rPr lang="en-GB"/>
              <a:t>Для правки текста заголовка щелкните мышью</a:t>
            </a:r>
            <a:endParaRPr/>
          </a:p>
        </p:txBody>
      </p:sp>
      <p:sp>
        <p:nvSpPr>
          <p:cNvPr id="1027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1524000" y="1905000"/>
            <a:ext cx="7005637" cy="4110037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</a:lstStyle>
          <a:p>
            <a:pPr marL="342900" lvl="0" indent="-685800">
              <a:spcBef>
                <a:spcPts val="750"/>
              </a:spcBef>
              <a:buNone/>
              <a:defRPr/>
            </a:pPr>
            <a:r>
              <a:rPr lang="en-GB"/>
              <a:t>Для правки структуры щелкните мышью</a:t>
            </a:r>
            <a:endParaRPr/>
          </a:p>
          <a:p>
            <a:pPr marL="742950" lvl="1" indent="-1028700">
              <a:spcBef>
                <a:spcPts val="700"/>
              </a:spcBef>
              <a:buNone/>
              <a:defRPr/>
            </a:pPr>
            <a:r>
              <a:rPr lang="en-GB"/>
              <a:t>Второй уровень структуры</a:t>
            </a:r>
            <a:endParaRPr/>
          </a:p>
          <a:p>
            <a:pPr marL="1143000" lvl="2" indent="-1371600">
              <a:spcBef>
                <a:spcPts val="600"/>
              </a:spcBef>
              <a:buNone/>
              <a:defRPr/>
            </a:pPr>
            <a:r>
              <a:rPr lang="en-GB"/>
              <a:t>Третий уровень структуры</a:t>
            </a:r>
            <a:endParaRPr/>
          </a:p>
          <a:p>
            <a:pPr marL="1600200" lvl="3" indent="-1828800">
              <a:spcBef>
                <a:spcPts val="500"/>
              </a:spcBef>
              <a:buNone/>
              <a:defRPr/>
            </a:pPr>
            <a:r>
              <a:rPr lang="en-GB"/>
              <a:t>Четвёртый уровень структуры</a:t>
            </a:r>
            <a:endParaRPr/>
          </a:p>
          <a:p>
            <a:pPr marL="2057400" lvl="4" indent="-2286000">
              <a:spcBef>
                <a:spcPts val="500"/>
              </a:spcBef>
              <a:buNone/>
              <a:defRPr/>
            </a:pPr>
            <a:r>
              <a:rPr lang="en-GB"/>
              <a:t>Пятый уровень структуры</a:t>
            </a:r>
            <a:endParaRPr/>
          </a:p>
          <a:p>
            <a:pPr marL="342900" lvl="0" indent="-685800">
              <a:spcBef>
                <a:spcPts val="750"/>
              </a:spcBef>
              <a:buNone/>
              <a:defRPr/>
            </a:pPr>
            <a:r>
              <a:rPr lang="en-GB"/>
              <a:t>Шестой уровень структуры</a:t>
            </a:r>
            <a:endParaRPr/>
          </a:p>
          <a:p>
            <a:pPr marL="342900" lvl="0" indent="-685800">
              <a:spcBef>
                <a:spcPts val="750"/>
              </a:spcBef>
              <a:buNone/>
              <a:defRPr/>
            </a:pPr>
            <a:r>
              <a:rPr lang="en-GB"/>
              <a:t>Седьмой уровень структуры</a:t>
            </a:r>
            <a:endParaRPr/>
          </a:p>
          <a:p>
            <a:pPr marL="342900" lvl="0" indent="-685800">
              <a:spcBef>
                <a:spcPts val="750"/>
              </a:spcBef>
              <a:buNone/>
              <a:defRPr/>
            </a:pPr>
            <a:r>
              <a:rPr lang="en-GB"/>
              <a:t>Восьмой уровень структуры</a:t>
            </a:r>
            <a:endParaRPr/>
          </a:p>
          <a:p>
            <a:pPr marL="342900" lvl="0" indent="-685800">
              <a:spcBef>
                <a:spcPts val="750"/>
              </a:spcBef>
              <a:buNone/>
              <a:defRPr/>
            </a:pPr>
            <a:r>
              <a:rPr lang="en-GB"/>
              <a:t>Девятый уровень структуры</a:t>
            </a:r>
            <a:endParaRPr/>
          </a:p>
        </p:txBody>
      </p:sp>
      <p:sp>
        <p:nvSpPr>
          <p:cNvPr id="1028" name="Rectangle 3"/>
          <p:cNvSpPr>
            <a:spLocks noGrp="1" noChangeShapeType="1"/>
          </p:cNvSpPr>
          <p:nvPr>
            <p:ph type="dt"/>
          </p:nvPr>
        </p:nvSpPr>
        <p:spPr bwMode="auto">
          <a:xfrm>
            <a:off x="6629400" y="6248400"/>
            <a:ext cx="1900237" cy="452437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defRPr/>
            </a:pPr>
            <a:endParaRPr/>
          </a:p>
        </p:txBody>
      </p:sp>
      <p:sp>
        <p:nvSpPr>
          <p:cNvPr id="1029" name="Rectangle 4"/>
          <p:cNvSpPr>
            <a:spLocks noGrp="1" noChangeShapeType="1"/>
          </p:cNvSpPr>
          <p:nvPr>
            <p:ph type="ftr"/>
          </p:nvPr>
        </p:nvSpPr>
        <p:spPr bwMode="auto">
          <a:xfrm>
            <a:off x="3276600" y="6248400"/>
            <a:ext cx="2890837" cy="452437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defRPr/>
            </a:pPr>
            <a:endParaRPr/>
          </a:p>
        </p:txBody>
      </p:sp>
      <p:sp>
        <p:nvSpPr>
          <p:cNvPr id="1030" name="Rectangle 5"/>
          <p:cNvSpPr>
            <a:spLocks noGrp="1" noChangeShapeType="1"/>
          </p:cNvSpPr>
          <p:nvPr>
            <p:ph type="sldNum"/>
          </p:nvPr>
        </p:nvSpPr>
        <p:spPr bwMode="auto">
          <a:xfrm>
            <a:off x="1524000" y="6248400"/>
            <a:ext cx="1290637" cy="452437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marL="0" indent="0" algn="l" defTabSz="914400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1800" b="0" i="0">
                <a:solidFill>
                  <a:schemeClr val="dk1"/>
                </a:solidFill>
                <a:latin typeface="Arial"/>
                <a:ea typeface="DejaVu Sans"/>
              </a:defRPr>
            </a:lvl1pPr>
            <a:lvl2pPr marL="457200" indent="0" algn="l" defTabSz="914400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1800" b="0" i="0">
                <a:solidFill>
                  <a:schemeClr val="dk1"/>
                </a:solidFill>
                <a:latin typeface="Arial"/>
                <a:ea typeface="DejaVu Sans"/>
              </a:defRPr>
            </a:lvl2pPr>
            <a:lvl3pPr marL="914400" indent="0" algn="l" defTabSz="914400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1800" b="0" i="0">
                <a:solidFill>
                  <a:schemeClr val="dk1"/>
                </a:solidFill>
                <a:latin typeface="Arial"/>
                <a:ea typeface="DejaVu Sans"/>
              </a:defRPr>
            </a:lvl3pPr>
            <a:lvl4pPr marL="1371600" indent="0" algn="l" defTabSz="914400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1800" b="0" i="0">
                <a:solidFill>
                  <a:schemeClr val="dk1"/>
                </a:solidFill>
                <a:latin typeface="Arial"/>
                <a:ea typeface="DejaVu Sans"/>
              </a:defRPr>
            </a:lvl4pPr>
            <a:lvl5pPr marL="1828800" indent="0" algn="l" defTabSz="914400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1800" b="0" i="0">
                <a:solidFill>
                  <a:schemeClr val="dk1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fld id="{D038279B-FC19-497E-A7D1-5ADD9CAF016F}" type="slidenum">
              <a:rPr lang="ru-RU">
                <a:solidFill>
                  <a:srgbClr val="336666"/>
                </a:solidFill>
              </a:rPr>
              <a:t>‹#›</a:t>
            </a:fld>
            <a:endParaRPr/>
          </a:p>
        </p:txBody>
      </p:sp>
      <p:sp>
        <p:nvSpPr>
          <p:cNvPr id="1031" name="Line 6"/>
          <p:cNvSpPr>
            <a:spLocks noGrp="1" noChangeShapeType="1"/>
          </p:cNvSpPr>
          <p:nvPr/>
        </p:nvSpPr>
        <p:spPr bwMode="auto">
          <a:xfrm flipV="1">
            <a:off x="1371600" y="300037"/>
            <a:ext cx="1587" cy="1304925"/>
          </a:xfrm>
          <a:prstGeom prst="line">
            <a:avLst/>
          </a:prstGeom>
          <a:noFill/>
          <a:ln w="38160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32" name="Oval 7"/>
          <p:cNvSpPr>
            <a:spLocks noGrp="1" noChangeShapeType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336666"/>
          </a:solidFill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033" name="Oval 8"/>
          <p:cNvSpPr>
            <a:spLocks noGrp="1" noChangeShapeType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99CCCC"/>
          </a:solidFill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  <p:sp>
        <p:nvSpPr>
          <p:cNvPr id="1034" name="Oval 9"/>
          <p:cNvSpPr>
            <a:spLocks noGrp="1" noChangeShapeType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CCCCCC"/>
          </a:solidFill>
        </p:spPr>
        <p:txBody>
          <a:bodyPr wrap="none" anchor="ctr" anchorCtr="0"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200">
          <a:solidFill>
            <a:srgbClr val="000000"/>
          </a:solidFill>
          <a:latin typeface="Arial"/>
          <a:ea typeface="DejaVu Sans"/>
          <a:cs typeface="DejaVu Sans"/>
        </a:defRPr>
      </a:lvl2pPr>
      <a:lvl3pPr algn="l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200">
          <a:solidFill>
            <a:srgbClr val="000000"/>
          </a:solidFill>
          <a:latin typeface="Arial"/>
          <a:ea typeface="DejaVu Sans"/>
          <a:cs typeface="DejaVu Sans"/>
        </a:defRPr>
      </a:lvl3pPr>
      <a:lvl4pPr algn="l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200">
          <a:solidFill>
            <a:srgbClr val="000000"/>
          </a:solidFill>
          <a:latin typeface="Arial"/>
          <a:ea typeface="DejaVu Sans"/>
          <a:cs typeface="DejaVu Sans"/>
        </a:defRPr>
      </a:lvl4pPr>
      <a:lvl5pPr algn="l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200">
          <a:solidFill>
            <a:srgbClr val="000000"/>
          </a:solidFill>
          <a:latin typeface="Arial"/>
          <a:ea typeface="DejaVu Sans"/>
          <a:cs typeface="DejaVu Sans"/>
        </a:defRPr>
      </a:lvl5pPr>
      <a:lvl6pPr marL="2514600" indent="-228600" algn="l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200">
          <a:solidFill>
            <a:srgbClr val="000000"/>
          </a:solidFill>
          <a:latin typeface="Arial"/>
          <a:ea typeface="DejaVu Sans"/>
          <a:cs typeface="DejaVu Sans"/>
        </a:defRPr>
      </a:lvl6pPr>
      <a:lvl7pPr marL="2971800" indent="-228600" algn="l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200">
          <a:solidFill>
            <a:srgbClr val="000000"/>
          </a:solidFill>
          <a:latin typeface="Arial"/>
          <a:ea typeface="DejaVu Sans"/>
          <a:cs typeface="DejaVu Sans"/>
        </a:defRPr>
      </a:lvl7pPr>
      <a:lvl8pPr marL="3429000" indent="-228600" algn="l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200">
          <a:solidFill>
            <a:srgbClr val="000000"/>
          </a:solidFill>
          <a:latin typeface="Arial"/>
          <a:ea typeface="DejaVu Sans"/>
          <a:cs typeface="DejaVu Sans"/>
        </a:defRPr>
      </a:lvl8pPr>
      <a:lvl9pPr marL="3886200" indent="-228600" algn="l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200">
          <a:solidFill>
            <a:srgbClr val="000000"/>
          </a:solidFill>
          <a:latin typeface="Arial"/>
          <a:ea typeface="DejaVu Sans"/>
          <a:cs typeface="DejaVu Sans"/>
        </a:defRPr>
      </a:lvl9pPr>
    </p:titleStyle>
    <p:bodyStyle>
      <a:lvl1pPr marL="342900" indent="-342900" algn="l" defTabSz="449263">
        <a:spcBef>
          <a:spcPts val="750"/>
        </a:spcBef>
        <a:spcAft>
          <a:spcPts val="0"/>
        </a:spcAft>
        <a:buClr>
          <a:srgbClr val="000000"/>
        </a:buClr>
        <a:buSzPct val="100000"/>
        <a:buFont typeface="Times New Roman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>
        <a:spcBef>
          <a:spcPts val="700"/>
        </a:spcBef>
        <a:spcAft>
          <a:spcPts val="0"/>
        </a:spcAft>
        <a:buClr>
          <a:srgbClr val="000000"/>
        </a:buClr>
        <a:buSzPct val="100000"/>
        <a:buFont typeface="Times New Roman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>
        <a:spcBef>
          <a:spcPts val="600"/>
        </a:spcBef>
        <a:spcAft>
          <a:spcPts val="0"/>
        </a:spcAft>
        <a:buClr>
          <a:srgbClr val="000000"/>
        </a:buClr>
        <a:buSzPct val="100000"/>
        <a:buFont typeface="Times New Roman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2268537" y="2133600"/>
            <a:ext cx="6370637" cy="2519362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 lang="en-GB" sz="1800"/>
            </a:lvl6pPr>
            <a:lvl7pPr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 lang="en-GB" sz="1800"/>
            </a:lvl7pPr>
            <a:lvl8pPr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 lang="en-GB" sz="1800"/>
            </a:lvl8pPr>
            <a:lvl9pPr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 lang="en-GB" sz="1800"/>
            </a:lvl9pPr>
          </a:lstStyle>
          <a:p>
            <a:pPr marL="0" lvl="0" indent="0" algn="ctr">
              <a:buNone/>
              <a:defRPr/>
            </a:pPr>
            <a:r>
              <a:rPr lang="ru-RU" sz="3600" b="1" i="1" u="none">
                <a:latin typeface="Times New Roman"/>
                <a:ea typeface="Times New Roman"/>
              </a:rPr>
              <a:t>Основные этапы развития философии: от Античности до Новейшего времени. </a:t>
            </a:r>
            <a:endParaRPr/>
          </a:p>
        </p:txBody>
      </p:sp>
      <p:sp>
        <p:nvSpPr>
          <p:cNvPr id="4099" name="Rectangle 2"/>
          <p:cNvSpPr>
            <a:spLocks noGrp="1" noChangeShapeType="1"/>
          </p:cNvSpPr>
          <p:nvPr>
            <p:ph type="subTitle"/>
          </p:nvPr>
        </p:nvSpPr>
        <p:spPr bwMode="auto">
          <a:xfrm>
            <a:off x="6357937" y="5572125"/>
            <a:ext cx="2503487" cy="460375"/>
          </a:xfrm>
          <a:prstGeom prst="rect">
            <a:avLst/>
          </a:prstGeom>
        </p:spPr>
        <p:txBody>
          <a:bodyPr lIns="92150" tIns="46075" rIns="92150" bIns="46075" anchor="t"/>
          <a:lstStyle>
            <a:lvl1pPr marL="0" algn="ctr"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/>
            </a:lvl1pPr>
            <a:lvl2pPr marL="457200" algn="ctr"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/>
            </a:lvl2pPr>
            <a:lvl3pPr marL="914400" algn="ctr"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/>
            </a:lvl3pPr>
            <a:lvl4pPr marL="1371600" algn="ctr"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/>
            </a:lvl4pPr>
            <a:lvl5pPr marL="1828800" algn="ctr"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/>
            </a:lvl5pPr>
            <a:lvl6pPr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 lang="en-GB" sz="1800"/>
            </a:lvl6pPr>
            <a:lvl7pPr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 lang="en-GB" sz="1800"/>
            </a:lvl7pPr>
            <a:lvl8pPr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 lang="en-GB" sz="1800"/>
            </a:lvl8pPr>
            <a:lvl9pPr>
              <a:tabLst>
                <a:tab pos="0" algn="l"/>
                <a:tab pos="912812" algn="l"/>
                <a:tab pos="1827212" algn="l"/>
                <a:tab pos="2741612" algn="l"/>
                <a:tab pos="3656012" algn="l"/>
                <a:tab pos="4570412" algn="l"/>
                <a:tab pos="5484812" algn="l"/>
                <a:tab pos="6399212" algn="l"/>
                <a:tab pos="7313612" algn="l"/>
                <a:tab pos="8228012" algn="l"/>
                <a:tab pos="9142412" algn="l"/>
                <a:tab pos="10056812" algn="l"/>
              </a:tabLst>
              <a:defRPr lang="en-GB" sz="1800"/>
            </a:lvl9pPr>
          </a:lstStyle>
          <a:p>
            <a:pPr marL="342900" lvl="0" indent="-685800" algn="l">
              <a:lnSpc>
                <a:spcPct val="90000"/>
              </a:lnSpc>
              <a:spcBef>
                <a:spcPts val="400"/>
              </a:spcBef>
              <a:buNone/>
              <a:defRPr/>
            </a:pPr>
            <a:r>
              <a:rPr lang="ru-RU" sz="1500"/>
              <a:t>Автор: О. Г. </a:t>
            </a:r>
            <a:r>
              <a:rPr lang="ru-RU" sz="1500" b="0" i="0" u="none">
                <a:latin typeface="Times New Roman"/>
                <a:ea typeface="Times New Roman"/>
              </a:rPr>
              <a:t>Наймилова</a:t>
            </a:r>
            <a:endParaRPr/>
          </a:p>
        </p:txBody>
      </p:sp>
      <p:sp>
        <p:nvSpPr>
          <p:cNvPr id="4100" name="Rectangle 3"/>
          <p:cNvSpPr>
            <a:spLocks noGrp="1" noChangeShapeType="1"/>
          </p:cNvSpPr>
          <p:nvPr/>
        </p:nvSpPr>
        <p:spPr bwMode="auto">
          <a:xfrm>
            <a:off x="1619250" y="404812"/>
            <a:ext cx="5761037" cy="1800225"/>
          </a:xfrm>
          <a:prstGeom prst="rect">
            <a:avLst/>
          </a:prstGeom>
          <a:noFill/>
        </p:spPr>
        <p:txBody>
          <a:bodyPr lIns="89991" tIns="46795" rIns="89991" bIns="46795"/>
          <a:lstStyle/>
          <a:p>
            <a:pPr>
              <a:defRPr/>
            </a:pPr>
            <a:endParaRPr/>
          </a:p>
        </p:txBody>
      </p:sp>
      <p:sp>
        <p:nvSpPr>
          <p:cNvPr id="4101" name="TextBox 7"/>
          <p:cNvSpPr txBox="1">
            <a:spLocks noGrp="1" noChangeShapeType="1"/>
          </p:cNvSpPr>
          <p:nvPr/>
        </p:nvSpPr>
        <p:spPr bwMode="auto">
          <a:xfrm>
            <a:off x="3214687" y="6143625"/>
            <a:ext cx="22336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None/>
              <a:defRPr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</a:rPr>
              <a:t>Новороссийск</a:t>
            </a:r>
            <a:r>
              <a:rPr lang="ru-RU" b="0" i="0" u="none">
                <a:solidFill>
                  <a:schemeClr val="dk1"/>
                </a:solidFill>
              </a:rPr>
              <a:t>, 2023</a:t>
            </a:r>
            <a:endParaRPr/>
          </a:p>
        </p:txBody>
      </p:sp>
      <p:pic>
        <p:nvPicPr>
          <p:cNvPr id="4102" name="Рисунок 1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7462" y="538162"/>
            <a:ext cx="1798637" cy="1533525"/>
          </a:xfrm>
          <a:prstGeom prst="rect">
            <a:avLst/>
          </a:prstGeom>
          <a:noFill/>
        </p:spPr>
      </p:pic>
      <p:pic>
        <p:nvPicPr>
          <p:cNvPr id="4103" name="Рисунок 3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2124075" y="717550"/>
            <a:ext cx="6375400" cy="59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010399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en-US">
                <a:latin typeface="Times New Roman"/>
                <a:ea typeface="Times New Roman"/>
              </a:rPr>
              <a:t>Отличительные особенности</a:t>
            </a:r>
            <a:endParaRPr/>
          </a:p>
        </p:txBody>
      </p:sp>
      <p:sp>
        <p:nvSpPr>
          <p:cNvPr id="20483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250825" y="1905000"/>
            <a:ext cx="8569325" cy="4116387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Космоцентризм (культ мироздания)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«Стихийный материализм»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Эстетичность (поиск гармонии)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Диалектика (поиск истины в единстве противоположностей)</a:t>
            </a:r>
            <a:endParaRPr/>
          </a:p>
        </p:txBody>
      </p:sp>
      <p:pic>
        <p:nvPicPr>
          <p:cNvPr id="20484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0" y="333375"/>
            <a:ext cx="1385887" cy="1181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010399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en-US">
                <a:latin typeface="Times New Roman"/>
                <a:ea typeface="Times New Roman"/>
              </a:rPr>
              <a:t>Основные проблемы</a:t>
            </a:r>
            <a:endParaRPr/>
          </a:p>
        </p:txBody>
      </p:sp>
      <p:sp>
        <p:nvSpPr>
          <p:cNvPr id="22531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546100" y="1412875"/>
            <a:ext cx="8129587" cy="5445125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spcBef>
                <a:spcPts val="75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 b="1" i="1" u="none">
                <a:latin typeface="Times New Roman"/>
                <a:ea typeface="Times New Roman"/>
              </a:rPr>
              <a:t>Поиск первоначала</a:t>
            </a:r>
            <a:endParaRPr/>
          </a:p>
          <a:p>
            <a:pPr marL="738187" lvl="1" indent="-280987">
              <a:spcBef>
                <a:spcPts val="700"/>
              </a:spcBef>
              <a:buClr>
                <a:srgbClr val="99CCCC"/>
              </a:buClr>
              <a:buSzPct val="75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Фалес – вода</a:t>
            </a:r>
            <a:endParaRPr/>
          </a:p>
          <a:p>
            <a:pPr marL="738187" lvl="1" indent="-280987">
              <a:spcBef>
                <a:spcPts val="700"/>
              </a:spcBef>
              <a:buClr>
                <a:srgbClr val="99CCCC"/>
              </a:buClr>
              <a:buSzPct val="75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Анаксимандр – апейрон </a:t>
            </a:r>
            <a:endParaRPr/>
          </a:p>
          <a:p>
            <a:pPr marL="738187" lvl="1" indent="-280987">
              <a:spcBef>
                <a:spcPts val="700"/>
              </a:spcBef>
              <a:buClr>
                <a:srgbClr val="99CCCC"/>
              </a:buClr>
              <a:buSzPct val="75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Анаксимен – воздух</a:t>
            </a:r>
            <a:endParaRPr/>
          </a:p>
          <a:p>
            <a:pPr marL="738187" lvl="1" indent="-280987">
              <a:spcBef>
                <a:spcPts val="700"/>
              </a:spcBef>
              <a:buClr>
                <a:srgbClr val="99CCCC"/>
              </a:buClr>
              <a:buSzPct val="75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Гераклит – огонь</a:t>
            </a:r>
            <a:endParaRPr/>
          </a:p>
          <a:p>
            <a:pPr marL="738187" lvl="1" indent="-280987">
              <a:spcBef>
                <a:spcPts val="700"/>
              </a:spcBef>
              <a:buClr>
                <a:srgbClr val="99CCCC"/>
              </a:buClr>
              <a:buSzPct val="75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Пифагор – числа</a:t>
            </a:r>
            <a:endParaRPr/>
          </a:p>
          <a:p>
            <a:pPr marL="738187" lvl="1" indent="-280987">
              <a:spcBef>
                <a:spcPts val="700"/>
              </a:spcBef>
              <a:buClr>
                <a:srgbClr val="99CCCC"/>
              </a:buClr>
              <a:buSzPct val="75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Демокрит - атом</a:t>
            </a:r>
            <a:endParaRPr/>
          </a:p>
          <a:p>
            <a:pPr marL="338137" lvl="0" indent="-338137">
              <a:spcBef>
                <a:spcPts val="75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 b="1" i="1" u="none">
                <a:latin typeface="Times New Roman"/>
                <a:ea typeface="Times New Roman"/>
              </a:rPr>
              <a:t>Поиск нравственных регулятивов</a:t>
            </a:r>
            <a:endParaRPr/>
          </a:p>
          <a:p>
            <a:pPr marL="338137" lvl="0" indent="-338137">
              <a:spcBef>
                <a:spcPts val="75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 b="1" i="1" u="none">
                <a:latin typeface="Times New Roman"/>
                <a:ea typeface="Times New Roman"/>
              </a:rPr>
              <a:t>Проблема идеального государства</a:t>
            </a:r>
            <a:endParaRPr/>
          </a:p>
        </p:txBody>
      </p:sp>
      <p:pic>
        <p:nvPicPr>
          <p:cNvPr id="22532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-36512" y="190500"/>
            <a:ext cx="1384300" cy="1179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2287392" y="190499"/>
            <a:ext cx="6461318" cy="140153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6pPr>
            <a:lvl7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7pPr>
            <a:lvl8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8pPr>
            <a:lvl9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9pPr>
          </a:lstStyle>
          <a:p>
            <a:pPr marL="1066800" lvl="0" indent="-2128838">
              <a:buNone/>
              <a:defRPr/>
            </a:pPr>
            <a:r>
              <a:rPr lang="ru-RU" sz="4000">
                <a:latin typeface="Times New Roman"/>
                <a:ea typeface="Times New Roman"/>
              </a:rPr>
              <a:t>II. Средневековая философия</a:t>
            </a:r>
            <a:br>
              <a:rPr lang="ru-RU" sz="4000">
                <a:latin typeface="Times New Roman"/>
                <a:ea typeface="Times New Roman"/>
              </a:rPr>
            </a:br>
            <a:r>
              <a:rPr lang="ru-RU" sz="4000">
                <a:latin typeface="Times New Roman"/>
                <a:ea typeface="Times New Roman"/>
              </a:rPr>
              <a:t>(2-15 вв. н.э.)</a:t>
            </a:r>
            <a:endParaRPr/>
          </a:p>
        </p:txBody>
      </p:sp>
      <p:pic>
        <p:nvPicPr>
          <p:cNvPr id="24579" name="Picture 2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979612" y="2257425"/>
            <a:ext cx="5184775" cy="4600575"/>
          </a:xfrm>
          <a:prstGeom prst="rect">
            <a:avLst/>
          </a:prstGeom>
          <a:noFill/>
        </p:spPr>
      </p:pic>
      <p:pic>
        <p:nvPicPr>
          <p:cNvPr id="24580" name="Рисунок 3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0" y="215899"/>
            <a:ext cx="1385887" cy="1181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010399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en-US">
                <a:latin typeface="Times New Roman"/>
                <a:ea typeface="Times New Roman"/>
              </a:rPr>
              <a:t>Основные периоды</a:t>
            </a:r>
            <a:endParaRPr/>
          </a:p>
        </p:txBody>
      </p:sp>
      <p:sp>
        <p:nvSpPr>
          <p:cNvPr id="26627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395287" y="1989137"/>
            <a:ext cx="7923212" cy="411480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0" lvl="0" indent="0">
              <a:spcBef>
                <a:spcPts val="975"/>
              </a:spcBef>
              <a:buNone/>
              <a:defRPr/>
            </a:pPr>
            <a:r>
              <a:rPr lang="ru-RU" sz="3600" b="1" i="0" u="none">
                <a:latin typeface="Times New Roman"/>
                <a:ea typeface="Times New Roman"/>
              </a:rPr>
              <a:t>Патристика</a:t>
            </a:r>
            <a:endParaRPr/>
          </a:p>
          <a:p>
            <a:pPr marL="738187" lvl="1" indent="-280987">
              <a:spcBef>
                <a:spcPts val="800"/>
              </a:spcBef>
              <a:buClr>
                <a:srgbClr val="99CCCC"/>
              </a:buClr>
              <a:buSzPct val="75000"/>
              <a:buFont typeface="Wingdings"/>
              <a:defRPr/>
            </a:pPr>
            <a:r>
              <a:rPr lang="ru-RU" sz="3600" b="0" i="0" u="none">
                <a:latin typeface="Times New Roman"/>
                <a:ea typeface="Times New Roman"/>
              </a:rPr>
              <a:t>Аврелий Августин, Григорий Нисский, Иоанн Златоуст</a:t>
            </a:r>
            <a:endParaRPr/>
          </a:p>
          <a:p>
            <a:pPr marL="738187" lvl="1" indent="-1019174">
              <a:spcBef>
                <a:spcPts val="800"/>
              </a:spcBef>
              <a:buNone/>
              <a:defRPr/>
            </a:pPr>
            <a:r>
              <a:rPr lang="ru-RU" sz="3600" b="1" i="0" u="none">
                <a:latin typeface="Times New Roman"/>
                <a:ea typeface="Times New Roman"/>
              </a:rPr>
              <a:t>Схоластика</a:t>
            </a:r>
            <a:endParaRPr/>
          </a:p>
          <a:p>
            <a:pPr marL="738187" lvl="1" indent="-280987">
              <a:spcBef>
                <a:spcPts val="800"/>
              </a:spcBef>
              <a:buClr>
                <a:srgbClr val="99CCCC"/>
              </a:buClr>
              <a:buSzPct val="75000"/>
              <a:buFont typeface="Wingdings"/>
              <a:defRPr/>
            </a:pPr>
            <a:r>
              <a:rPr lang="ru-RU" sz="3600" b="0" i="0" u="none">
                <a:latin typeface="Times New Roman"/>
                <a:ea typeface="Times New Roman"/>
              </a:rPr>
              <a:t>Фома Аквинский, Ансельм Кентерберийский, Пьер Абеляр, Уильям Оккам</a:t>
            </a:r>
            <a:endParaRPr/>
          </a:p>
          <a:p>
            <a:pPr marL="0" lvl="0" indent="0">
              <a:spcBef>
                <a:spcPts val="800"/>
              </a:spcBef>
              <a:buNone/>
              <a:defRPr/>
            </a:pPr>
            <a:endParaRPr/>
          </a:p>
        </p:txBody>
      </p:sp>
      <p:pic>
        <p:nvPicPr>
          <p:cNvPr id="26628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20637" y="196850"/>
            <a:ext cx="1331912" cy="113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010399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en-US">
                <a:latin typeface="Times New Roman"/>
                <a:ea typeface="Times New Roman"/>
              </a:rPr>
              <a:t>Отличительные особенности</a:t>
            </a:r>
            <a:endParaRPr/>
          </a:p>
        </p:txBody>
      </p:sp>
      <p:sp>
        <p:nvSpPr>
          <p:cNvPr id="28675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250825" y="2060575"/>
            <a:ext cx="8283575" cy="3959225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spcBef>
                <a:spcPts val="8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Теоцентризм (культ Бога)</a:t>
            </a:r>
            <a:endParaRPr/>
          </a:p>
          <a:p>
            <a:pPr marL="338137" lvl="0" indent="-338137">
              <a:spcBef>
                <a:spcPts val="8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Креационизм (мир сотворен Богом)</a:t>
            </a:r>
            <a:endParaRPr/>
          </a:p>
          <a:p>
            <a:pPr marL="338137" lvl="0" indent="-338137">
              <a:spcBef>
                <a:spcPts val="8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Провиденциализм (вера в божественное предопределение)</a:t>
            </a:r>
            <a:endParaRPr/>
          </a:p>
          <a:p>
            <a:pPr marL="338137" lvl="0" indent="-338137">
              <a:spcBef>
                <a:spcPts val="8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Эсхатологизм (вера в неизбежный конец света)</a:t>
            </a:r>
            <a:endParaRPr/>
          </a:p>
        </p:txBody>
      </p:sp>
      <p:pic>
        <p:nvPicPr>
          <p:cNvPr id="28676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227012" y="190500"/>
            <a:ext cx="1098550" cy="935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010399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en-US">
                <a:latin typeface="Times New Roman"/>
                <a:ea typeface="Times New Roman"/>
              </a:rPr>
              <a:t>Основные проблемы</a:t>
            </a:r>
            <a:endParaRPr/>
          </a:p>
        </p:txBody>
      </p:sp>
      <p:sp>
        <p:nvSpPr>
          <p:cNvPr id="30723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323850" y="1989137"/>
            <a:ext cx="8496300" cy="4030662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Проблема универсалий (существуют ли общие понятия)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Теодицея («оправдание Бога»)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Соотношение разума и веры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Соотношение Церкви и государства</a:t>
            </a:r>
            <a:endParaRPr/>
          </a:p>
        </p:txBody>
      </p:sp>
      <p:pic>
        <p:nvPicPr>
          <p:cNvPr id="30724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60325" y="222250"/>
            <a:ext cx="1098550" cy="93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620000" cy="1582737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6pPr>
            <a:lvl7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7pPr>
            <a:lvl8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8pPr>
            <a:lvl9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9pPr>
          </a:lstStyle>
          <a:p>
            <a:pPr marL="1066800" lvl="0" indent="-2128838">
              <a:buNone/>
              <a:defRPr/>
            </a:pPr>
            <a:r>
              <a:rPr lang="ru-RU"/>
              <a:t>III. Философия Возрождения (14-16 вв.)</a:t>
            </a:r>
            <a:endParaRPr/>
          </a:p>
        </p:txBody>
      </p:sp>
      <p:pic>
        <p:nvPicPr>
          <p:cNvPr id="32771" name="Picture 2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255587" y="1905000"/>
            <a:ext cx="3429000" cy="4030662"/>
          </a:xfrm>
          <a:prstGeom prst="rect">
            <a:avLst/>
          </a:prstGeom>
          <a:noFill/>
        </p:spPr>
      </p:pic>
      <p:sp>
        <p:nvSpPr>
          <p:cNvPr id="32772" name="Rectangle 3"/>
          <p:cNvSpPr>
            <a:spLocks noGrp="1" noChangeShapeType="1"/>
          </p:cNvSpPr>
          <p:nvPr>
            <p:ph type="body"/>
          </p:nvPr>
        </p:nvSpPr>
        <p:spPr bwMode="auto">
          <a:xfrm>
            <a:off x="4284662" y="1773237"/>
            <a:ext cx="4608512" cy="4894262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spcBef>
                <a:spcPts val="75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Николай Кузанский</a:t>
            </a:r>
            <a:endParaRPr/>
          </a:p>
          <a:p>
            <a:pPr marL="338137" lvl="0" indent="-338137">
              <a:spcBef>
                <a:spcPts val="75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Джордано Бруно</a:t>
            </a:r>
            <a:endParaRPr/>
          </a:p>
          <a:p>
            <a:pPr marL="338137" lvl="0" indent="-338137">
              <a:spcBef>
                <a:spcPts val="75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Никколо Макиавелли</a:t>
            </a:r>
            <a:endParaRPr/>
          </a:p>
          <a:p>
            <a:pPr marL="338137" lvl="0" indent="-338137">
              <a:spcBef>
                <a:spcPts val="75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Эразм Роттердамский</a:t>
            </a:r>
            <a:endParaRPr/>
          </a:p>
          <a:p>
            <a:pPr marL="338137" lvl="0" indent="-338137">
              <a:spcBef>
                <a:spcPts val="75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Франческо Петрарка</a:t>
            </a:r>
            <a:endParaRPr/>
          </a:p>
          <a:p>
            <a:pPr marL="338137" lvl="0" indent="-338137">
              <a:spcBef>
                <a:spcPts val="75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Мартин Лютер</a:t>
            </a:r>
            <a:endParaRPr/>
          </a:p>
          <a:p>
            <a:pPr marL="338137" lvl="0" indent="-338137">
              <a:spcBef>
                <a:spcPts val="75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Томас Мор</a:t>
            </a:r>
            <a:endParaRPr/>
          </a:p>
          <a:p>
            <a:pPr marL="338137" lvl="0" indent="-338137">
              <a:spcBef>
                <a:spcPts val="75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Томмазо Кампанелла</a:t>
            </a:r>
            <a:endParaRPr/>
          </a:p>
        </p:txBody>
      </p:sp>
      <p:pic>
        <p:nvPicPr>
          <p:cNvPr id="32773" name="Рисунок 4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107949" y="220662"/>
            <a:ext cx="1098550" cy="93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010399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en-US">
                <a:latin typeface="Times New Roman"/>
                <a:ea typeface="Times New Roman"/>
              </a:rPr>
              <a:t>Отличительные особенности</a:t>
            </a:r>
            <a:endParaRPr/>
          </a:p>
        </p:txBody>
      </p:sp>
      <p:sp>
        <p:nvSpPr>
          <p:cNvPr id="34819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360362" y="1866900"/>
            <a:ext cx="8459787" cy="4613275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Антропоцентризм (культ человека)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Гуманизм (человек – высшая ценность)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Пантеизм (отождествление Бога и природы)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Антиклерикализм (критика Церкви)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Секуляризация (выход из под влияния Церкви)</a:t>
            </a:r>
            <a:endParaRPr/>
          </a:p>
        </p:txBody>
      </p:sp>
      <p:pic>
        <p:nvPicPr>
          <p:cNvPr id="34820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60325" y="190500"/>
            <a:ext cx="1098550" cy="935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010399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en-US">
                <a:latin typeface="Times New Roman"/>
                <a:ea typeface="Times New Roman"/>
              </a:rPr>
              <a:t>Основные проблемы</a:t>
            </a:r>
            <a:endParaRPr/>
          </a:p>
        </p:txBody>
      </p:sp>
      <p:sp>
        <p:nvSpPr>
          <p:cNvPr id="36867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720724" y="1905000"/>
            <a:ext cx="7815262" cy="411480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3600">
                <a:latin typeface="Times New Roman"/>
                <a:ea typeface="Times New Roman"/>
              </a:rPr>
              <a:t>Проблема творческой самореализации личности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3600">
                <a:latin typeface="Times New Roman"/>
                <a:ea typeface="Times New Roman"/>
              </a:rPr>
              <a:t>Соотношение личности и общества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3600">
                <a:latin typeface="Times New Roman"/>
                <a:ea typeface="Times New Roman"/>
              </a:rPr>
              <a:t>Соотношение морали, политики и религии</a:t>
            </a:r>
            <a:endParaRPr/>
          </a:p>
        </p:txBody>
      </p:sp>
      <p:pic>
        <p:nvPicPr>
          <p:cNvPr id="36868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0" y="190500"/>
            <a:ext cx="1243012" cy="1058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010399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6pPr>
            <a:lvl7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7pPr>
            <a:lvl8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8pPr>
            <a:lvl9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9pPr>
          </a:lstStyle>
          <a:p>
            <a:pPr marL="1066800" lvl="0" indent="-2128838">
              <a:buNone/>
              <a:defRPr/>
            </a:pPr>
            <a:r>
              <a:rPr lang="ru-RU" sz="4400">
                <a:latin typeface="Times New Roman"/>
                <a:ea typeface="Times New Roman"/>
              </a:rPr>
              <a:t>IV. Философия Нового Времени (17-18 вв.)</a:t>
            </a:r>
            <a:endParaRPr/>
          </a:p>
        </p:txBody>
      </p:sp>
      <p:pic>
        <p:nvPicPr>
          <p:cNvPr id="38915" name="Picture 2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611187" y="1844675"/>
            <a:ext cx="3297237" cy="4090987"/>
          </a:xfrm>
          <a:prstGeom prst="rect">
            <a:avLst/>
          </a:prstGeom>
          <a:noFill/>
        </p:spPr>
      </p:pic>
      <p:sp>
        <p:nvSpPr>
          <p:cNvPr id="38916" name="Rectangle 3"/>
          <p:cNvSpPr>
            <a:spLocks noGrp="1" noChangeShapeType="1"/>
          </p:cNvSpPr>
          <p:nvPr>
            <p:ph type="body"/>
          </p:nvPr>
        </p:nvSpPr>
        <p:spPr bwMode="auto">
          <a:xfrm>
            <a:off x="4597400" y="1627187"/>
            <a:ext cx="4248150" cy="495300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2800">
                <a:latin typeface="Times New Roman"/>
                <a:ea typeface="Times New Roman"/>
              </a:rPr>
              <a:t>Френсис Бэкон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2800">
                <a:latin typeface="Times New Roman"/>
                <a:ea typeface="Times New Roman"/>
              </a:rPr>
              <a:t>Рене Декарт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2800">
                <a:latin typeface="Times New Roman"/>
                <a:ea typeface="Times New Roman"/>
              </a:rPr>
              <a:t>Джон Локк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2800">
                <a:latin typeface="Times New Roman"/>
                <a:ea typeface="Times New Roman"/>
              </a:rPr>
              <a:t>Томас Гоббс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2800">
                <a:latin typeface="Times New Roman"/>
                <a:ea typeface="Times New Roman"/>
              </a:rPr>
              <a:t>Бенедикт Спиноза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2800">
                <a:latin typeface="Times New Roman"/>
                <a:ea typeface="Times New Roman"/>
              </a:rPr>
              <a:t>Готфрид Лейбниц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2800">
                <a:latin typeface="Times New Roman"/>
                <a:ea typeface="Times New Roman"/>
              </a:rPr>
              <a:t>Франсуа Вольтер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2800">
                <a:latin typeface="Times New Roman"/>
                <a:ea typeface="Times New Roman"/>
              </a:rPr>
              <a:t>Жан Жак Руссо</a:t>
            </a:r>
            <a:endParaRPr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2800">
                <a:latin typeface="Times New Roman"/>
                <a:ea typeface="Times New Roman"/>
              </a:rPr>
              <a:t>Дени Дидро</a:t>
            </a:r>
            <a:endParaRPr/>
          </a:p>
        </p:txBody>
      </p:sp>
      <p:pic>
        <p:nvPicPr>
          <p:cNvPr id="38917" name="Рисунок 4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114300" y="190500"/>
            <a:ext cx="1098550" cy="935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DAF9C95-D59B-46B2-BF44-0B6AD6D94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7" y="2996952"/>
            <a:ext cx="7005637" cy="274813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основные философские категории;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знания учащихся по основным этапам развития философской мысли от Античности до Новейшего времени;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об основных этапах философии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146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47664" y="327025"/>
            <a:ext cx="7005637" cy="1589807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ru-RU" sz="2400" b="1" i="0" u="none" dirty="0">
                <a:latin typeface="Times New Roman"/>
                <a:ea typeface="Times New Roman"/>
              </a:rPr>
              <a:t>Цель: </a:t>
            </a:r>
            <a:r>
              <a:rPr lang="ru-RU" sz="2400" dirty="0">
                <a:latin typeface="Times New Roman"/>
                <a:ea typeface="Times New Roman"/>
              </a:rPr>
              <a:t>создать у учащихся представление о философской мысли в историческом контексте. </a:t>
            </a:r>
            <a:br>
              <a:rPr lang="ru-RU" sz="1800" dirty="0">
                <a:latin typeface="Times New Roman"/>
                <a:ea typeface="Times New Roman"/>
              </a:rPr>
            </a:br>
            <a:endParaRPr lang="en-US" sz="1800" dirty="0"/>
          </a:p>
        </p:txBody>
      </p:sp>
      <p:pic>
        <p:nvPicPr>
          <p:cNvPr id="6148" name="Рисунок 9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0" y="327025"/>
            <a:ext cx="1195387" cy="1019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259637" cy="1714500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ru-RU" sz="4600">
                <a:latin typeface="Times New Roman"/>
                <a:ea typeface="Times New Roman"/>
              </a:rPr>
              <a:t>Становление </a:t>
            </a:r>
            <a:br>
              <a:rPr lang="ru-RU" sz="4600">
                <a:latin typeface="Times New Roman"/>
                <a:ea typeface="Times New Roman"/>
              </a:rPr>
            </a:br>
            <a:r>
              <a:rPr lang="ru-RU" sz="4600">
                <a:latin typeface="Times New Roman"/>
                <a:ea typeface="Times New Roman"/>
              </a:rPr>
              <a:t>новой парадигмы</a:t>
            </a:r>
            <a:endParaRPr/>
          </a:p>
        </p:txBody>
      </p:sp>
      <p:sp>
        <p:nvSpPr>
          <p:cNvPr id="40963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360362" y="1905000"/>
            <a:ext cx="8174037" cy="411480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spcBef>
                <a:spcPts val="8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3600">
                <a:latin typeface="Times New Roman"/>
                <a:ea typeface="Times New Roman"/>
              </a:rPr>
              <a:t>Человек ощущает себя больше не частью мира, а абстрактным наблюдателем и манипулятором</a:t>
            </a:r>
            <a:endParaRPr/>
          </a:p>
          <a:p>
            <a:pPr marL="338137" lvl="0" indent="-338137">
              <a:spcBef>
                <a:spcPts val="8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3600">
                <a:latin typeface="Times New Roman"/>
                <a:ea typeface="Times New Roman"/>
              </a:rPr>
              <a:t>Мир – не священное вместилище жизни, а объект для исследования и преобразования </a:t>
            </a:r>
            <a:endParaRPr/>
          </a:p>
        </p:txBody>
      </p:sp>
      <p:pic>
        <p:nvPicPr>
          <p:cNvPr id="40964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357187" y="222250"/>
            <a:ext cx="882650" cy="750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010399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en-US">
                <a:latin typeface="Times New Roman"/>
                <a:ea typeface="Times New Roman"/>
              </a:rPr>
              <a:t>Отличительные особенности</a:t>
            </a:r>
            <a:endParaRPr/>
          </a:p>
        </p:txBody>
      </p:sp>
      <p:sp>
        <p:nvSpPr>
          <p:cNvPr id="43011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349593" y="1717675"/>
            <a:ext cx="8352730" cy="476250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spcBef>
                <a:spcPts val="7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 dirty="0">
                <a:latin typeface="Times New Roman"/>
                <a:ea typeface="Times New Roman"/>
              </a:rPr>
              <a:t>Наукоцентризм (</a:t>
            </a:r>
            <a:r>
              <a:rPr lang="ru-RU" sz="2800" dirty="0">
                <a:latin typeface="Times New Roman"/>
                <a:ea typeface="Times New Roman"/>
              </a:rPr>
              <a:t>культ научного разума и знаний</a:t>
            </a:r>
            <a:r>
              <a:rPr lang="ru-RU" sz="3600" dirty="0">
                <a:latin typeface="Times New Roman"/>
                <a:ea typeface="Times New Roman"/>
              </a:rPr>
              <a:t>)</a:t>
            </a:r>
            <a:endParaRPr dirty="0"/>
          </a:p>
          <a:p>
            <a:pPr marL="338137" lvl="0" indent="-338137">
              <a:spcBef>
                <a:spcPts val="7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 dirty="0">
                <a:latin typeface="Times New Roman"/>
                <a:ea typeface="Times New Roman"/>
              </a:rPr>
              <a:t>Гносеологический оптимизм (</a:t>
            </a:r>
            <a:r>
              <a:rPr lang="ru-RU" sz="2800" dirty="0">
                <a:latin typeface="Times New Roman"/>
                <a:ea typeface="Times New Roman"/>
              </a:rPr>
              <a:t>нет пределов познанию</a:t>
            </a:r>
            <a:r>
              <a:rPr lang="ru-RU" sz="3600" dirty="0">
                <a:latin typeface="Times New Roman"/>
                <a:ea typeface="Times New Roman"/>
              </a:rPr>
              <a:t>)</a:t>
            </a:r>
            <a:endParaRPr dirty="0"/>
          </a:p>
          <a:p>
            <a:pPr marL="338137" lvl="0" indent="-338137">
              <a:spcBef>
                <a:spcPts val="7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 dirty="0">
                <a:latin typeface="Times New Roman"/>
                <a:ea typeface="Times New Roman"/>
              </a:rPr>
              <a:t>Натурализм (</a:t>
            </a:r>
            <a:r>
              <a:rPr lang="ru-RU" sz="2800" dirty="0">
                <a:latin typeface="Times New Roman"/>
                <a:ea typeface="Times New Roman"/>
              </a:rPr>
              <a:t>отождествление социальных процессов с природными явлениями</a:t>
            </a:r>
            <a:r>
              <a:rPr lang="ru-RU" sz="3600" dirty="0">
                <a:latin typeface="Times New Roman"/>
                <a:ea typeface="Times New Roman"/>
              </a:rPr>
              <a:t>)</a:t>
            </a:r>
            <a:endParaRPr dirty="0"/>
          </a:p>
          <a:p>
            <a:pPr marL="338137" lvl="0" indent="-338137">
              <a:spcBef>
                <a:spcPts val="7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 dirty="0">
                <a:latin typeface="Times New Roman"/>
                <a:ea typeface="Times New Roman"/>
              </a:rPr>
              <a:t>Детерминизм (</a:t>
            </a:r>
            <a:r>
              <a:rPr lang="ru-RU" sz="2800" dirty="0">
                <a:latin typeface="Times New Roman"/>
                <a:ea typeface="Times New Roman"/>
              </a:rPr>
              <a:t>все имеет свою причину и объясняется ею</a:t>
            </a:r>
            <a:r>
              <a:rPr lang="ru-RU" sz="3600" dirty="0">
                <a:latin typeface="Times New Roman"/>
                <a:ea typeface="Times New Roman"/>
              </a:rPr>
              <a:t>)</a:t>
            </a:r>
            <a:endParaRPr dirty="0"/>
          </a:p>
        </p:txBody>
      </p:sp>
      <p:pic>
        <p:nvPicPr>
          <p:cNvPr id="43012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323850" y="247650"/>
            <a:ext cx="882650" cy="750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010399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en-US">
                <a:latin typeface="Times New Roman"/>
                <a:ea typeface="Times New Roman"/>
              </a:rPr>
              <a:t>Основные проблемы</a:t>
            </a:r>
            <a:endParaRPr/>
          </a:p>
        </p:txBody>
      </p:sp>
      <p:sp>
        <p:nvSpPr>
          <p:cNvPr id="45059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467519" y="2276872"/>
            <a:ext cx="8208962" cy="411480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3600" dirty="0" err="1">
                <a:latin typeface="Times New Roman"/>
                <a:ea typeface="Times New Roman"/>
              </a:rPr>
              <a:t>Борьба</a:t>
            </a:r>
            <a:r>
              <a:rPr lang="en-US" sz="3600" dirty="0">
                <a:latin typeface="Times New Roman"/>
                <a:ea typeface="Times New Roman"/>
              </a:rPr>
              <a:t> с </a:t>
            </a:r>
            <a:r>
              <a:rPr lang="en-US" sz="3600" dirty="0" err="1">
                <a:latin typeface="Times New Roman"/>
                <a:ea typeface="Times New Roman"/>
              </a:rPr>
              <a:t>предрассудками</a:t>
            </a:r>
            <a:endParaRPr dirty="0"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3600" dirty="0" err="1">
                <a:latin typeface="Times New Roman"/>
                <a:ea typeface="Times New Roman"/>
              </a:rPr>
              <a:t>Обоснование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научного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метода</a:t>
            </a:r>
            <a:endParaRPr dirty="0"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3600" dirty="0" err="1">
                <a:latin typeface="Times New Roman"/>
                <a:ea typeface="Times New Roman"/>
              </a:rPr>
              <a:t>Проблема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общественного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равенства</a:t>
            </a:r>
            <a:r>
              <a:rPr lang="en-US" sz="3600" dirty="0">
                <a:latin typeface="Times New Roman"/>
                <a:ea typeface="Times New Roman"/>
              </a:rPr>
              <a:t> и </a:t>
            </a:r>
            <a:r>
              <a:rPr lang="en-US" sz="3600" dirty="0" err="1">
                <a:latin typeface="Times New Roman"/>
                <a:ea typeface="Times New Roman"/>
              </a:rPr>
              <a:t>терпимости</a:t>
            </a:r>
            <a:endParaRPr dirty="0"/>
          </a:p>
          <a:p>
            <a:pPr marL="338137" lvl="0" indent="-338137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en-US" sz="3600" dirty="0" err="1">
                <a:latin typeface="Times New Roman"/>
                <a:ea typeface="Times New Roman"/>
              </a:rPr>
              <a:t>Построение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правового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государства</a:t>
            </a:r>
            <a:endParaRPr dirty="0"/>
          </a:p>
        </p:txBody>
      </p:sp>
      <p:pic>
        <p:nvPicPr>
          <p:cNvPr id="45060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0" y="309562"/>
            <a:ext cx="1243012" cy="1057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369175" cy="1714500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6pPr>
            <a:lvl7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7pPr>
            <a:lvl8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8pPr>
            <a:lvl9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9pPr>
          </a:lstStyle>
          <a:p>
            <a:pPr marL="1066800" lvl="0" indent="-2128838">
              <a:buNone/>
              <a:defRPr/>
            </a:pPr>
            <a:r>
              <a:rPr lang="en-US" sz="4000"/>
              <a:t>V. </a:t>
            </a:r>
            <a:r>
              <a:rPr lang="ru-RU" sz="4000" b="0" i="0" u="none">
                <a:latin typeface="Times New Roman"/>
                <a:ea typeface="Times New Roman"/>
              </a:rPr>
              <a:t>Философия Новейшего Времени (19-20 вв.)</a:t>
            </a:r>
            <a:endParaRPr/>
          </a:p>
        </p:txBody>
      </p:sp>
      <p:pic>
        <p:nvPicPr>
          <p:cNvPr id="47107" name="Picture 2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2627312" y="1700212"/>
            <a:ext cx="4403725" cy="4667250"/>
          </a:xfrm>
          <a:prstGeom prst="rect">
            <a:avLst/>
          </a:prstGeom>
          <a:noFill/>
        </p:spPr>
      </p:pic>
      <p:pic>
        <p:nvPicPr>
          <p:cNvPr id="47108" name="Рисунок 3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0" y="220662"/>
            <a:ext cx="1243012" cy="1058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010399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6pPr>
            <a:lvl7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7pPr>
            <a:lvl8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8pPr>
            <a:lvl9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9pPr>
          </a:lstStyle>
          <a:p>
            <a:pPr marL="1066800" lvl="0" indent="-2128838">
              <a:buNone/>
              <a:defRPr/>
            </a:pPr>
            <a:r>
              <a:rPr lang="en-US" sz="3600">
                <a:latin typeface="Times New Roman"/>
                <a:ea typeface="Times New Roman"/>
              </a:rPr>
              <a:t>Дивергенция (расхождение) философской традиции:</a:t>
            </a:r>
            <a:endParaRPr/>
          </a:p>
        </p:txBody>
      </p:sp>
      <p:sp>
        <p:nvSpPr>
          <p:cNvPr id="49155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1524000" y="1905000"/>
            <a:ext cx="3429000" cy="411480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342900" lvl="0" indent="-681037">
              <a:spcBef>
                <a:spcPts val="900"/>
              </a:spcBef>
              <a:buNone/>
              <a:defRPr/>
            </a:pPr>
            <a:r>
              <a:rPr lang="en-US" sz="3600" b="0" i="0" u="sng">
                <a:latin typeface="Times New Roman"/>
                <a:ea typeface="Times New Roman"/>
              </a:rPr>
              <a:t>Классическая</a:t>
            </a:r>
            <a:endParaRPr/>
          </a:p>
          <a:p>
            <a:pPr marL="342900" lvl="0" indent="-338138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Кант</a:t>
            </a:r>
            <a:endParaRPr/>
          </a:p>
          <a:p>
            <a:pPr marL="342900" lvl="0" indent="-338138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Шеллинг</a:t>
            </a:r>
            <a:endParaRPr/>
          </a:p>
          <a:p>
            <a:pPr marL="342900" lvl="0" indent="-338138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Фихте</a:t>
            </a:r>
            <a:endParaRPr/>
          </a:p>
          <a:p>
            <a:pPr marL="342900" lvl="0" indent="-338138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Гегель</a:t>
            </a:r>
            <a:endParaRPr/>
          </a:p>
          <a:p>
            <a:pPr marL="342900" lvl="0" indent="-338138"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Фейербах</a:t>
            </a:r>
            <a:endParaRPr/>
          </a:p>
          <a:p>
            <a:pPr marL="342900" lvl="0" indent="-681037">
              <a:spcBef>
                <a:spcPts val="900"/>
              </a:spcBef>
              <a:buNone/>
              <a:defRPr/>
            </a:pPr>
            <a:endParaRPr/>
          </a:p>
        </p:txBody>
      </p:sp>
      <p:sp>
        <p:nvSpPr>
          <p:cNvPr id="49156" name="Rectangle 3"/>
          <p:cNvSpPr>
            <a:spLocks noGrp="1" noChangeShapeType="1"/>
          </p:cNvSpPr>
          <p:nvPr>
            <p:ph type="body"/>
          </p:nvPr>
        </p:nvSpPr>
        <p:spPr bwMode="auto">
          <a:xfrm>
            <a:off x="5105400" y="1905000"/>
            <a:ext cx="3714750" cy="411480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34290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342900" lvl="0" indent="-681037">
              <a:spcBef>
                <a:spcPts val="900"/>
              </a:spcBef>
              <a:buNone/>
              <a:defRPr/>
            </a:pPr>
            <a:r>
              <a:rPr lang="en-US" sz="3600" b="0" i="0" u="sng">
                <a:latin typeface="Times New Roman"/>
                <a:ea typeface="Times New Roman"/>
              </a:rPr>
              <a:t>Неклассическая</a:t>
            </a:r>
            <a:endParaRPr/>
          </a:p>
          <a:p>
            <a:pPr marL="342900" lvl="0" indent="-681037">
              <a:spcBef>
                <a:spcPts val="900"/>
              </a:spcBef>
              <a:buNone/>
              <a:defRPr/>
            </a:pPr>
            <a:r>
              <a:rPr lang="ru-RU" sz="3600">
                <a:latin typeface="Times New Roman"/>
                <a:ea typeface="Times New Roman"/>
              </a:rPr>
              <a:t>Шопенгауэр</a:t>
            </a:r>
            <a:endParaRPr/>
          </a:p>
          <a:p>
            <a:pPr marL="342900" lvl="0" indent="-681037">
              <a:spcBef>
                <a:spcPts val="900"/>
              </a:spcBef>
              <a:buNone/>
              <a:defRPr/>
            </a:pPr>
            <a:r>
              <a:rPr lang="ru-RU" sz="3600">
                <a:latin typeface="Times New Roman"/>
                <a:ea typeface="Times New Roman"/>
              </a:rPr>
              <a:t>Ницше</a:t>
            </a:r>
            <a:endParaRPr/>
          </a:p>
          <a:p>
            <a:pPr marL="342900" lvl="0" indent="-681037">
              <a:spcBef>
                <a:spcPts val="900"/>
              </a:spcBef>
              <a:buNone/>
              <a:defRPr/>
            </a:pPr>
            <a:r>
              <a:rPr lang="ru-RU" sz="3600">
                <a:latin typeface="Times New Roman"/>
                <a:ea typeface="Times New Roman"/>
              </a:rPr>
              <a:t>Кьеркегор</a:t>
            </a:r>
            <a:endParaRPr/>
          </a:p>
          <a:p>
            <a:pPr marL="342900" lvl="0" indent="-681037">
              <a:spcBef>
                <a:spcPts val="900"/>
              </a:spcBef>
              <a:buNone/>
              <a:defRPr/>
            </a:pPr>
            <a:r>
              <a:rPr lang="ru-RU" sz="3600">
                <a:latin typeface="Times New Roman"/>
                <a:ea typeface="Times New Roman"/>
              </a:rPr>
              <a:t>Маркс</a:t>
            </a:r>
            <a:endParaRPr/>
          </a:p>
          <a:p>
            <a:pPr marL="342900" lvl="0" indent="-681037">
              <a:spcBef>
                <a:spcPts val="900"/>
              </a:spcBef>
              <a:buNone/>
              <a:defRPr/>
            </a:pPr>
            <a:r>
              <a:rPr lang="ru-RU" sz="3600">
                <a:latin typeface="Times New Roman"/>
                <a:ea typeface="Times New Roman"/>
              </a:rPr>
              <a:t>Фрейд</a:t>
            </a:r>
            <a:endParaRPr/>
          </a:p>
        </p:txBody>
      </p:sp>
      <p:pic>
        <p:nvPicPr>
          <p:cNvPr id="49157" name="Рисунок 4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79387" y="190500"/>
            <a:ext cx="1111250" cy="94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010399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en-US">
                <a:latin typeface="Times New Roman"/>
                <a:ea typeface="Times New Roman"/>
              </a:rPr>
              <a:t>Классическая философия</a:t>
            </a:r>
            <a:endParaRPr/>
          </a:p>
        </p:txBody>
      </p:sp>
      <p:sp>
        <p:nvSpPr>
          <p:cNvPr id="51203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539750" y="1905000"/>
            <a:ext cx="7994650" cy="411480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lnSpc>
                <a:spcPct val="90000"/>
              </a:lnSpc>
              <a:spcBef>
                <a:spcPts val="8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 dirty="0">
                <a:latin typeface="Times New Roman"/>
                <a:ea typeface="Times New Roman"/>
              </a:rPr>
              <a:t>Стремление построить «абсолютную» философскую систему </a:t>
            </a:r>
            <a:endParaRPr dirty="0"/>
          </a:p>
          <a:p>
            <a:pPr marL="338137" lvl="0" indent="-338137">
              <a:lnSpc>
                <a:spcPct val="90000"/>
              </a:lnSpc>
              <a:spcBef>
                <a:spcPts val="8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 dirty="0">
                <a:latin typeface="Times New Roman"/>
                <a:ea typeface="Times New Roman"/>
              </a:rPr>
              <a:t>Априоризм (опора на до-опытное знание)</a:t>
            </a:r>
            <a:endParaRPr dirty="0"/>
          </a:p>
          <a:p>
            <a:pPr marL="338137" lvl="0" indent="-338137">
              <a:lnSpc>
                <a:spcPct val="90000"/>
              </a:lnSpc>
              <a:spcBef>
                <a:spcPts val="8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 dirty="0">
                <a:latin typeface="Times New Roman"/>
                <a:ea typeface="Times New Roman"/>
              </a:rPr>
              <a:t>Трансцендентализм (стремление очертить пределы возможного опыта)</a:t>
            </a:r>
            <a:endParaRPr dirty="0"/>
          </a:p>
          <a:p>
            <a:pPr marL="338137" lvl="0" indent="-338137">
              <a:lnSpc>
                <a:spcPct val="90000"/>
              </a:lnSpc>
              <a:spcBef>
                <a:spcPts val="8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 dirty="0">
                <a:latin typeface="Times New Roman"/>
                <a:ea typeface="Times New Roman"/>
              </a:rPr>
              <a:t>Диалектика </a:t>
            </a:r>
            <a:endParaRPr dirty="0"/>
          </a:p>
        </p:txBody>
      </p:sp>
      <p:pic>
        <p:nvPicPr>
          <p:cNvPr id="51204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31762" y="269875"/>
            <a:ext cx="955675" cy="81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440611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en-US">
                <a:latin typeface="Times New Roman"/>
                <a:ea typeface="Times New Roman"/>
              </a:rPr>
              <a:t>Неклассическая философия</a:t>
            </a:r>
            <a:endParaRPr/>
          </a:p>
        </p:txBody>
      </p:sp>
      <p:sp>
        <p:nvSpPr>
          <p:cNvPr id="53251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395287" y="1717675"/>
            <a:ext cx="8208962" cy="4303712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lnSpc>
                <a:spcPct val="90000"/>
              </a:lnSpc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Отказ от систем</a:t>
            </a:r>
            <a:endParaRPr/>
          </a:p>
          <a:p>
            <a:pPr marL="338137" lvl="0" indent="-338137">
              <a:lnSpc>
                <a:spcPct val="90000"/>
              </a:lnSpc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Экзистенциализм(человек, его проблемы, трудности существование в мире)</a:t>
            </a:r>
            <a:endParaRPr/>
          </a:p>
          <a:p>
            <a:pPr marL="338137" lvl="0" indent="-338137">
              <a:lnSpc>
                <a:spcPct val="90000"/>
              </a:lnSpc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Иррационализм (мир невозможно постичь рассудком)</a:t>
            </a:r>
            <a:endParaRPr/>
          </a:p>
          <a:p>
            <a:pPr marL="338137" lvl="0" indent="-338137">
              <a:lnSpc>
                <a:spcPct val="90000"/>
              </a:lnSpc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Волюнтаризм (воля выше разума)</a:t>
            </a:r>
            <a:endParaRPr/>
          </a:p>
          <a:p>
            <a:pPr marL="338137" lvl="0" indent="-338137">
              <a:lnSpc>
                <a:spcPct val="90000"/>
              </a:lnSpc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«Воля к власти»</a:t>
            </a:r>
            <a:endParaRPr/>
          </a:p>
          <a:p>
            <a:pPr marL="338137" lvl="0" indent="-338137">
              <a:lnSpc>
                <a:spcPct val="90000"/>
              </a:lnSpc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200">
                <a:latin typeface="Times New Roman"/>
                <a:ea typeface="Times New Roman"/>
              </a:rPr>
              <a:t>«Философия жизни»</a:t>
            </a:r>
            <a:endParaRPr/>
          </a:p>
        </p:txBody>
      </p:sp>
      <p:pic>
        <p:nvPicPr>
          <p:cNvPr id="53252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212725" y="217487"/>
            <a:ext cx="1096962" cy="935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010399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en-US">
                <a:latin typeface="Times New Roman"/>
                <a:ea typeface="Times New Roman"/>
              </a:rPr>
              <a:t>Основные проблемы</a:t>
            </a:r>
            <a:endParaRPr/>
          </a:p>
        </p:txBody>
      </p:sp>
      <p:sp>
        <p:nvSpPr>
          <p:cNvPr id="55299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683568" y="2348880"/>
            <a:ext cx="8065144" cy="367092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lnSpc>
                <a:spcPct val="90000"/>
              </a:lnSpc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 dirty="0">
                <a:latin typeface="Times New Roman"/>
                <a:ea typeface="Times New Roman"/>
              </a:rPr>
              <a:t>Проблема отчуждения</a:t>
            </a:r>
            <a:endParaRPr dirty="0"/>
          </a:p>
          <a:p>
            <a:pPr marL="338137" lvl="0" indent="-338137">
              <a:lnSpc>
                <a:spcPct val="90000"/>
              </a:lnSpc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 dirty="0">
                <a:latin typeface="Times New Roman"/>
                <a:ea typeface="Times New Roman"/>
              </a:rPr>
              <a:t>Поиск аутентичности</a:t>
            </a:r>
            <a:endParaRPr dirty="0"/>
          </a:p>
          <a:p>
            <a:pPr marL="338137" lvl="0" indent="-338137">
              <a:lnSpc>
                <a:spcPct val="90000"/>
              </a:lnSpc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 dirty="0">
                <a:latin typeface="Times New Roman"/>
                <a:ea typeface="Times New Roman"/>
              </a:rPr>
              <a:t>Критическое осмысление прогресса</a:t>
            </a:r>
            <a:endParaRPr dirty="0"/>
          </a:p>
          <a:p>
            <a:pPr marL="338137" lvl="0" indent="-338137">
              <a:lnSpc>
                <a:spcPct val="90000"/>
              </a:lnSpc>
              <a:spcBef>
                <a:spcPts val="90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 dirty="0">
                <a:latin typeface="Times New Roman"/>
                <a:ea typeface="Times New Roman"/>
              </a:rPr>
              <a:t>Формирование диалогического мышления</a:t>
            </a:r>
            <a:endParaRPr dirty="0"/>
          </a:p>
        </p:txBody>
      </p:sp>
      <p:pic>
        <p:nvPicPr>
          <p:cNvPr id="55300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0" y="190500"/>
            <a:ext cx="1385887" cy="1181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-52387"/>
            <a:ext cx="7296149" cy="2011362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</a:lstStyle>
          <a:p>
            <a:pPr marL="0" lvl="0" indent="0">
              <a:buNone/>
              <a:defRPr/>
            </a:pPr>
            <a:r>
              <a:rPr lang="ru-RU" sz="3200">
                <a:latin typeface="Times New Roman"/>
                <a:ea typeface="Times New Roman"/>
              </a:rPr>
              <a:t>Таблица </a:t>
            </a:r>
            <a:br>
              <a:rPr lang="ru-RU" sz="3200">
                <a:latin typeface="Times New Roman"/>
                <a:ea typeface="Times New Roman"/>
              </a:rPr>
            </a:br>
            <a:r>
              <a:rPr lang="ru-RU" sz="3200">
                <a:latin typeface="Times New Roman"/>
                <a:ea typeface="Times New Roman"/>
              </a:rPr>
              <a:t>«Основные этапы развития философии»</a:t>
            </a:r>
            <a:endParaRPr/>
          </a:p>
        </p:txBody>
      </p:sp>
      <p:graphicFrame>
        <p:nvGraphicFramePr>
          <p:cNvPr id="57347" name="Таблица 7"/>
          <p:cNvGraphicFramePr>
            <a:graphicFrameLocks noGrp="1"/>
          </p:cNvGraphicFramePr>
          <p:nvPr>
            <p:ph idx="4294967295"/>
          </p:nvPr>
        </p:nvGraphicFramePr>
        <p:xfrm>
          <a:off x="323850" y="1905000"/>
          <a:ext cx="8496300" cy="4787900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DejaVu Sans"/>
                        </a:rPr>
                        <a:t>Периоды развития философии, хронологические рамки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DejaVu Sans"/>
                        </a:rPr>
                        <a:t>Характерные черты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DejaVu Sans"/>
                        </a:rPr>
                        <a:t>Представители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DejaVu Sans"/>
                        </a:rPr>
                        <a:t>Античная философия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DejaVu Sans"/>
                        </a:rPr>
                        <a:t>Философия Средних веков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DejaVu Sans"/>
                        </a:rPr>
                        <a:t>Философия Возрождения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DejaVu Sans"/>
                        </a:rPr>
                        <a:t>Философия Нового времени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DejaVu Sans"/>
                        </a:rPr>
                        <a:t>Философия Новейшего времени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7377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07949" y="260350"/>
            <a:ext cx="1098550" cy="93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-52387"/>
            <a:ext cx="7296149" cy="2011362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</a:lstStyle>
          <a:p>
            <a:pPr marL="0" lvl="0" indent="0">
              <a:buNone/>
              <a:defRPr/>
            </a:pPr>
            <a:r>
              <a:rPr lang="ru-RU" sz="3200">
                <a:latin typeface="Times New Roman"/>
                <a:ea typeface="Times New Roman"/>
              </a:rPr>
              <a:t>Таблица </a:t>
            </a:r>
            <a:br>
              <a:rPr lang="ru-RU" sz="3200">
                <a:latin typeface="Times New Roman"/>
                <a:ea typeface="Times New Roman"/>
              </a:rPr>
            </a:br>
            <a:r>
              <a:rPr lang="ru-RU" sz="3200">
                <a:latin typeface="Times New Roman"/>
                <a:ea typeface="Times New Roman"/>
              </a:rPr>
              <a:t>«Основные этапы развития философии»</a:t>
            </a:r>
            <a:endParaRPr/>
          </a:p>
        </p:txBody>
      </p:sp>
      <p:graphicFrame>
        <p:nvGraphicFramePr>
          <p:cNvPr id="58371" name="Таблица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2148119"/>
              </p:ext>
            </p:extLst>
          </p:nvPr>
        </p:nvGraphicFramePr>
        <p:xfrm>
          <a:off x="323850" y="1905000"/>
          <a:ext cx="8280598" cy="4476328"/>
        </p:xfrm>
        <a:graphic>
          <a:graphicData uri="http://schemas.openxmlformats.org/drawingml/2006/table">
            <a:tbl>
              <a:tblPr/>
              <a:tblGrid>
                <a:gridCol w="103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8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843"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Периоды развития философии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Хронологические рамки периодов - этапы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Характерные черты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Представители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506"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Античная философия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VII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 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в. до н.э. - натурфилософский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IV 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в. до н.э. классический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III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-</a:t>
                      </a: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II 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в. до н.э.  эллинистический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I 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– </a:t>
                      </a: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V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в. н.э. римский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Космоцентризм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Поиск первоисточника жизни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Атомы – пустота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Бытие – небытие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Идея – материя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Форма и материя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Стихийная диалектика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Метод спора - майевтика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Фалес</a:t>
                      </a:r>
                      <a:endParaRPr/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Анаксимандр</a:t>
                      </a:r>
                      <a:endParaRPr/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Анаксимен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Сократ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Платон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Аристотель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Эпикур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Диоген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Синека….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979"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Философия Средних веков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в. н.э. апологетика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VIII 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в. патристика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IX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 -</a:t>
                      </a: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XV 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в. схоластика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Теоцентризм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Креационизм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Провиденциализм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Эсхатология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Философия – служанка теологии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Августин Блаженный</a:t>
                      </a:r>
                      <a:endParaRPr dirty="0"/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Фома Аквинский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8413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07949" y="260350"/>
            <a:ext cx="1098550" cy="93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010399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ru-RU">
                <a:latin typeface="Times New Roman"/>
                <a:ea typeface="Times New Roman"/>
              </a:rPr>
              <a:t>План занятия</a:t>
            </a:r>
            <a:endParaRPr/>
          </a:p>
        </p:txBody>
      </p:sp>
      <p:sp>
        <p:nvSpPr>
          <p:cNvPr id="8195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585788" y="1905000"/>
            <a:ext cx="7010399" cy="4187825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spcBef>
                <a:spcPts val="750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Обобщение изученного материала по основным этапам исторического развития философии:</a:t>
            </a:r>
          </a:p>
          <a:p>
            <a:pPr marL="457200" lvl="0" indent="-457200">
              <a:spcBef>
                <a:spcPts val="75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Античная философия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75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Средневековая философия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75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Философия Возрождения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75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Философия Нового времени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75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Философия Новейшего времени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-47625" y="190500"/>
            <a:ext cx="1314450" cy="1119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-52387"/>
            <a:ext cx="7296149" cy="2011362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</a:lstStyle>
          <a:p>
            <a:pPr marL="0" lvl="0" indent="0">
              <a:buNone/>
              <a:defRPr/>
            </a:pPr>
            <a:r>
              <a:rPr lang="ru-RU" sz="3200">
                <a:latin typeface="Times New Roman"/>
                <a:ea typeface="Times New Roman"/>
              </a:rPr>
              <a:t>Таблица </a:t>
            </a:r>
            <a:br>
              <a:rPr lang="ru-RU" sz="3200">
                <a:latin typeface="Times New Roman"/>
                <a:ea typeface="Times New Roman"/>
              </a:rPr>
            </a:br>
            <a:r>
              <a:rPr lang="ru-RU" sz="3200">
                <a:latin typeface="Times New Roman"/>
                <a:ea typeface="Times New Roman"/>
              </a:rPr>
              <a:t>«Основные этапы развития философии»</a:t>
            </a:r>
            <a:endParaRPr/>
          </a:p>
        </p:txBody>
      </p:sp>
      <p:graphicFrame>
        <p:nvGraphicFramePr>
          <p:cNvPr id="58371" name="Таблица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7896949"/>
              </p:ext>
            </p:extLst>
          </p:nvPr>
        </p:nvGraphicFramePr>
        <p:xfrm>
          <a:off x="323850" y="1905000"/>
          <a:ext cx="8208590" cy="4692651"/>
        </p:xfrm>
        <a:graphic>
          <a:graphicData uri="http://schemas.openxmlformats.org/drawingml/2006/table">
            <a:tbl>
              <a:tblPr/>
              <a:tblGrid>
                <a:gridCol w="1026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7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9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2241"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Периоды развития философии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Хронологические рамки периодов - этапы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Характерные черты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Представители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8487"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Философия Возрождения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XIV-XVI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в.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Идеи гуманизма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Антро</a:t>
                      </a: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оцентризм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Пантеизм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Секуляризация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Коперникианский переворот – гелиоцентрическая концепция мира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Идея бесконечности Вселенной и множественности солнечных систем; Законы движения планет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Франческо Петрарка</a:t>
                      </a:r>
                      <a:endParaRPr dirty="0"/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Николай Кузанский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Дж. Бруно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Н.Маккиавелли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Томас Мор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Томмазо Кампанелла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Мартин Лютер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 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bg1"/>
                      </a:solidFill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1923"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Философия Нового времени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XVII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Новое время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XVIII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-Просвещение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 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Деизм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Механицизм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Эмпиризм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Сенсуализм 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Рационализм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Иррационализм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Материализм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Атеизм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Идея прогресса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Космополитизм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Бекон, </a:t>
                      </a:r>
                      <a:endParaRPr dirty="0"/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Декарт</a:t>
                      </a:r>
                      <a:endParaRPr dirty="0"/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Дж.Локк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Т.Гоббс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Спиноза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Лейбниц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Ньютон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Д Дидро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Вольтер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Руссо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8413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07949" y="260350"/>
            <a:ext cx="1098550" cy="93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9787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-52387"/>
            <a:ext cx="7296149" cy="2011362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</a:lstStyle>
          <a:p>
            <a:pPr marL="0" lvl="0" indent="0">
              <a:buNone/>
              <a:defRPr/>
            </a:pPr>
            <a:r>
              <a:rPr lang="ru-RU" sz="3200">
                <a:latin typeface="Times New Roman"/>
                <a:ea typeface="Times New Roman"/>
              </a:rPr>
              <a:t>Таблица </a:t>
            </a:r>
            <a:br>
              <a:rPr lang="ru-RU" sz="3200">
                <a:latin typeface="Times New Roman"/>
                <a:ea typeface="Times New Roman"/>
              </a:rPr>
            </a:br>
            <a:r>
              <a:rPr lang="ru-RU" sz="3200">
                <a:latin typeface="Times New Roman"/>
                <a:ea typeface="Times New Roman"/>
              </a:rPr>
              <a:t>«Основные этапы развития философии»</a:t>
            </a:r>
            <a:endParaRPr/>
          </a:p>
        </p:txBody>
      </p:sp>
      <p:graphicFrame>
        <p:nvGraphicFramePr>
          <p:cNvPr id="58371" name="Таблица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63677189"/>
              </p:ext>
            </p:extLst>
          </p:nvPr>
        </p:nvGraphicFramePr>
        <p:xfrm>
          <a:off x="323850" y="1905000"/>
          <a:ext cx="8352605" cy="4692650"/>
        </p:xfrm>
        <a:graphic>
          <a:graphicData uri="http://schemas.openxmlformats.org/drawingml/2006/table">
            <a:tbl>
              <a:tblPr/>
              <a:tblGrid>
                <a:gridCol w="104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9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262"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Периоды развития философии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Хронологические рамки периодов - этапы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Характерные черты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Представители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5895"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XIX</a:t>
                      </a: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-НКФ</a:t>
                      </a: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марксизм</a:t>
                      </a:r>
                      <a:endParaRPr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Ноуменальное бытие</a:t>
                      </a:r>
                      <a:endParaRPr/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Феноминальное бытие 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Антиномии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Апостериорное знание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Априорное знание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Категорический императив Абсолютный дух- Мировой Разум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Диалектика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триада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Иммануил Кант</a:t>
                      </a:r>
                      <a:endParaRPr dirty="0"/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Георг Гегель</a:t>
                      </a:r>
                      <a:endParaRPr dirty="0"/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Фридрих Шеллинг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Иоганн Фихте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Людвиг Фейербах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 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 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 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Маркс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Энгельс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bg1"/>
                      </a:solidFill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2493"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Философия Новейшего времени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XX-XXI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Воля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Нигилизм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Интуитивизм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Экзистенциализм 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Бессознательное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Инстинкты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Шопенгауэр</a:t>
                      </a:r>
                      <a:endParaRPr dirty="0"/>
                    </a:p>
                    <a:p>
                      <a:pPr marL="0" marR="0" lvl="0" indent="449263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Ницше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Кьеркегор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449263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Calibri"/>
                        </a:rPr>
                        <a:t>Фрейд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8413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07949" y="260350"/>
            <a:ext cx="1098550" cy="93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8679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227CE-A62F-4A39-9C48-32BB3759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Рефлексия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A86FFD-E966-4491-8572-7CB0A2E20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05000"/>
            <a:ext cx="7560841" cy="4620344"/>
          </a:xfrm>
        </p:spPr>
        <p:txBody>
          <a:bodyPr/>
          <a:lstStyle/>
          <a:p>
            <a:r>
              <a:rPr lang="ru-RU" dirty="0"/>
              <a:t>меня удивляет…</a:t>
            </a:r>
          </a:p>
          <a:p>
            <a:r>
              <a:rPr lang="ru-RU" dirty="0"/>
              <a:t>мне непонятно…</a:t>
            </a:r>
          </a:p>
          <a:p>
            <a:r>
              <a:rPr lang="ru-RU" dirty="0"/>
              <a:t>мне нравится…</a:t>
            </a:r>
          </a:p>
          <a:p>
            <a:r>
              <a:rPr lang="ru-RU" dirty="0"/>
              <a:t>я сегодня узнал…</a:t>
            </a:r>
          </a:p>
          <a:p>
            <a:r>
              <a:rPr lang="ru-RU" dirty="0"/>
              <a:t>мне не понравилось…</a:t>
            </a:r>
          </a:p>
          <a:p>
            <a:r>
              <a:rPr lang="ru-RU" dirty="0"/>
              <a:t>меня удивило…</a:t>
            </a:r>
          </a:p>
          <a:p>
            <a:r>
              <a:rPr lang="ru-RU" dirty="0"/>
              <a:t>я бы изменил…</a:t>
            </a:r>
          </a:p>
          <a:p>
            <a:r>
              <a:rPr lang="ru-RU" dirty="0"/>
              <a:t>хотелось бы узнать…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560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549275"/>
            <a:ext cx="7005637" cy="135572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</a:lstStyle>
          <a:p>
            <a:pPr marL="0" lvl="0" indent="0">
              <a:buNone/>
              <a:defRPr/>
            </a:pPr>
            <a:r>
              <a:rPr lang="ru-RU" sz="4400" b="1" i="0" u="none">
                <a:latin typeface="Times New Roman"/>
                <a:ea typeface="Calibri"/>
              </a:rPr>
              <a:t>Домашнее задание</a:t>
            </a:r>
            <a:br>
              <a:rPr lang="ru-RU" sz="3600">
                <a:latin typeface="Calibri"/>
                <a:ea typeface="Calibri"/>
              </a:rPr>
            </a:br>
            <a:endParaRPr lang="en-US" sz="3600"/>
          </a:p>
        </p:txBody>
      </p:sp>
      <p:sp>
        <p:nvSpPr>
          <p:cNvPr id="59395" name="Объект 2"/>
          <p:cNvSpPr>
            <a:spLocks noGrp="1" noChangeShapeType="1"/>
          </p:cNvSpPr>
          <p:nvPr>
            <p:ph/>
          </p:nvPr>
        </p:nvSpPr>
        <p:spPr bwMode="auto">
          <a:xfrm>
            <a:off x="971550" y="1905000"/>
            <a:ext cx="7558087" cy="4110037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4572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4572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4572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4572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4572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457200" algn="l"/>
              </a:tabLst>
              <a:defRPr lang="en-GB" sz="1800"/>
            </a:lvl6pPr>
            <a:lvl7pPr>
              <a:tabLst>
                <a:tab pos="457200" algn="l"/>
              </a:tabLst>
              <a:defRPr lang="en-GB" sz="1800"/>
            </a:lvl7pPr>
            <a:lvl8pPr>
              <a:tabLst>
                <a:tab pos="457200" algn="l"/>
              </a:tabLst>
              <a:defRPr lang="en-GB" sz="1800"/>
            </a:lvl8pPr>
            <a:lvl9pPr>
              <a:tabLst>
                <a:tab pos="457200" algn="l"/>
              </a:tabLst>
              <a:defRPr lang="en-GB" sz="1800"/>
            </a:lvl9pPr>
          </a:lstStyle>
          <a:p>
            <a:pPr marL="685800" lvl="0" indent="-457200" algn="just">
              <a:lnSpc>
                <a:spcPct val="114999"/>
              </a:lnSpc>
              <a:spcBef>
                <a:spcPts val="750"/>
              </a:spcBef>
              <a:buFont typeface="Courier New"/>
              <a:buChar char="o"/>
              <a:defRPr/>
            </a:pPr>
            <a:r>
              <a:rPr lang="ru-RU" sz="3600" b="0" i="1" u="none">
                <a:latin typeface="Times New Roman"/>
                <a:ea typeface="Calibri"/>
              </a:rPr>
              <a:t>Подготовиться к ответу по таблице.</a:t>
            </a:r>
            <a:endParaRPr lang="en-US" sz="3600"/>
          </a:p>
          <a:p>
            <a:pPr marL="685800" lvl="0" indent="-457200" algn="just">
              <a:lnSpc>
                <a:spcPct val="114999"/>
              </a:lnSpc>
              <a:spcBef>
                <a:spcPts val="750"/>
              </a:spcBef>
              <a:buFont typeface="Courier New"/>
              <a:buChar char="o"/>
              <a:defRPr/>
            </a:pPr>
            <a:r>
              <a:rPr lang="ru-RU" sz="3600" b="0" i="1" u="none">
                <a:latin typeface="Times New Roman"/>
                <a:ea typeface="Calibri"/>
              </a:rPr>
              <a:t>Написать эссе на тему «Меня заинтересовала философия …».</a:t>
            </a:r>
            <a:endParaRPr lang="en-US" sz="3600"/>
          </a:p>
          <a:p>
            <a:pPr marL="685800" lvl="0" indent="-1143000">
              <a:spcBef>
                <a:spcPts val="750"/>
              </a:spcBef>
              <a:buNone/>
              <a:defRPr/>
            </a:pPr>
            <a:endParaRPr/>
          </a:p>
        </p:txBody>
      </p:sp>
      <p:pic>
        <p:nvPicPr>
          <p:cNvPr id="59396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57150" y="282575"/>
            <a:ext cx="1314450" cy="112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-53974"/>
            <a:ext cx="7008812" cy="2017712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179387" y="1905000"/>
            <a:ext cx="8351837" cy="4575175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0" algn="l"/>
                <a:tab pos="104775" algn="l"/>
                <a:tab pos="554037" algn="l"/>
                <a:tab pos="1003300" algn="l"/>
                <a:tab pos="1452562" algn="l"/>
                <a:tab pos="1901825" algn="l"/>
                <a:tab pos="2351087" algn="l"/>
                <a:tab pos="2800350" algn="l"/>
                <a:tab pos="3249612" algn="l"/>
                <a:tab pos="3698875" algn="l"/>
                <a:tab pos="4148137" algn="l"/>
                <a:tab pos="4597400" algn="l"/>
                <a:tab pos="5046662" algn="l"/>
                <a:tab pos="5495925" algn="l"/>
                <a:tab pos="5945187" algn="l"/>
                <a:tab pos="6394450" algn="l"/>
                <a:tab pos="6843712" algn="l"/>
                <a:tab pos="7292975" algn="l"/>
                <a:tab pos="7742237" algn="l"/>
                <a:tab pos="8191500" algn="l"/>
                <a:tab pos="8640762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104775" algn="l"/>
                <a:tab pos="554037" algn="l"/>
                <a:tab pos="1003300" algn="l"/>
                <a:tab pos="1452562" algn="l"/>
                <a:tab pos="1901825" algn="l"/>
                <a:tab pos="2351087" algn="l"/>
                <a:tab pos="2800350" algn="l"/>
                <a:tab pos="3249612" algn="l"/>
                <a:tab pos="3698875" algn="l"/>
                <a:tab pos="4148137" algn="l"/>
                <a:tab pos="4597400" algn="l"/>
                <a:tab pos="5046662" algn="l"/>
                <a:tab pos="5495925" algn="l"/>
                <a:tab pos="5945187" algn="l"/>
                <a:tab pos="6394450" algn="l"/>
                <a:tab pos="6843712" algn="l"/>
                <a:tab pos="7292975" algn="l"/>
                <a:tab pos="7742237" algn="l"/>
                <a:tab pos="8191500" algn="l"/>
                <a:tab pos="8640762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0" algn="l"/>
                <a:tab pos="104775" algn="l"/>
                <a:tab pos="554037" algn="l"/>
                <a:tab pos="1003300" algn="l"/>
                <a:tab pos="1452562" algn="l"/>
                <a:tab pos="1901825" algn="l"/>
                <a:tab pos="2351087" algn="l"/>
                <a:tab pos="2800350" algn="l"/>
                <a:tab pos="3249612" algn="l"/>
                <a:tab pos="3698875" algn="l"/>
                <a:tab pos="4148137" algn="l"/>
                <a:tab pos="4597400" algn="l"/>
                <a:tab pos="5046662" algn="l"/>
                <a:tab pos="5495925" algn="l"/>
                <a:tab pos="5945187" algn="l"/>
                <a:tab pos="6394450" algn="l"/>
                <a:tab pos="6843712" algn="l"/>
                <a:tab pos="7292975" algn="l"/>
                <a:tab pos="7742237" algn="l"/>
                <a:tab pos="8191500" algn="l"/>
                <a:tab pos="8640762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0" algn="l"/>
                <a:tab pos="104775" algn="l"/>
                <a:tab pos="554037" algn="l"/>
                <a:tab pos="1003300" algn="l"/>
                <a:tab pos="1452562" algn="l"/>
                <a:tab pos="1901825" algn="l"/>
                <a:tab pos="2351087" algn="l"/>
                <a:tab pos="2800350" algn="l"/>
                <a:tab pos="3249612" algn="l"/>
                <a:tab pos="3698875" algn="l"/>
                <a:tab pos="4148137" algn="l"/>
                <a:tab pos="4597400" algn="l"/>
                <a:tab pos="5046662" algn="l"/>
                <a:tab pos="5495925" algn="l"/>
                <a:tab pos="5945187" algn="l"/>
                <a:tab pos="6394450" algn="l"/>
                <a:tab pos="6843712" algn="l"/>
                <a:tab pos="7292975" algn="l"/>
                <a:tab pos="7742237" algn="l"/>
                <a:tab pos="8191500" algn="l"/>
                <a:tab pos="8640762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0" algn="l"/>
                <a:tab pos="104775" algn="l"/>
                <a:tab pos="554037" algn="l"/>
                <a:tab pos="1003300" algn="l"/>
                <a:tab pos="1452562" algn="l"/>
                <a:tab pos="1901825" algn="l"/>
                <a:tab pos="2351087" algn="l"/>
                <a:tab pos="2800350" algn="l"/>
                <a:tab pos="3249612" algn="l"/>
                <a:tab pos="3698875" algn="l"/>
                <a:tab pos="4148137" algn="l"/>
                <a:tab pos="4597400" algn="l"/>
                <a:tab pos="5046662" algn="l"/>
                <a:tab pos="5495925" algn="l"/>
                <a:tab pos="5945187" algn="l"/>
                <a:tab pos="6394450" algn="l"/>
                <a:tab pos="6843712" algn="l"/>
                <a:tab pos="7292975" algn="l"/>
                <a:tab pos="7742237" algn="l"/>
                <a:tab pos="8191500" algn="l"/>
                <a:tab pos="8640762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104775" algn="l"/>
                <a:tab pos="554037" algn="l"/>
                <a:tab pos="1003300" algn="l"/>
                <a:tab pos="1452562" algn="l"/>
                <a:tab pos="1901825" algn="l"/>
                <a:tab pos="2351087" algn="l"/>
                <a:tab pos="2800350" algn="l"/>
                <a:tab pos="3249612" algn="l"/>
                <a:tab pos="3698875" algn="l"/>
                <a:tab pos="4148137" algn="l"/>
                <a:tab pos="4597400" algn="l"/>
                <a:tab pos="5046662" algn="l"/>
                <a:tab pos="5495925" algn="l"/>
                <a:tab pos="5945187" algn="l"/>
                <a:tab pos="6394450" algn="l"/>
                <a:tab pos="6843712" algn="l"/>
                <a:tab pos="7292975" algn="l"/>
                <a:tab pos="7742237" algn="l"/>
                <a:tab pos="8191500" algn="l"/>
                <a:tab pos="8640762" algn="l"/>
              </a:tabLst>
              <a:defRPr lang="en-GB" sz="1800"/>
            </a:lvl6pPr>
            <a:lvl7pPr>
              <a:tabLst>
                <a:tab pos="0" algn="l"/>
                <a:tab pos="104775" algn="l"/>
                <a:tab pos="554037" algn="l"/>
                <a:tab pos="1003300" algn="l"/>
                <a:tab pos="1452562" algn="l"/>
                <a:tab pos="1901825" algn="l"/>
                <a:tab pos="2351087" algn="l"/>
                <a:tab pos="2800350" algn="l"/>
                <a:tab pos="3249612" algn="l"/>
                <a:tab pos="3698875" algn="l"/>
                <a:tab pos="4148137" algn="l"/>
                <a:tab pos="4597400" algn="l"/>
                <a:tab pos="5046662" algn="l"/>
                <a:tab pos="5495925" algn="l"/>
                <a:tab pos="5945187" algn="l"/>
                <a:tab pos="6394450" algn="l"/>
                <a:tab pos="6843712" algn="l"/>
                <a:tab pos="7292975" algn="l"/>
                <a:tab pos="7742237" algn="l"/>
                <a:tab pos="8191500" algn="l"/>
                <a:tab pos="8640762" algn="l"/>
              </a:tabLst>
              <a:defRPr lang="en-GB" sz="1800"/>
            </a:lvl7pPr>
            <a:lvl8pPr>
              <a:tabLst>
                <a:tab pos="0" algn="l"/>
                <a:tab pos="104775" algn="l"/>
                <a:tab pos="554037" algn="l"/>
                <a:tab pos="1003300" algn="l"/>
                <a:tab pos="1452562" algn="l"/>
                <a:tab pos="1901825" algn="l"/>
                <a:tab pos="2351087" algn="l"/>
                <a:tab pos="2800350" algn="l"/>
                <a:tab pos="3249612" algn="l"/>
                <a:tab pos="3698875" algn="l"/>
                <a:tab pos="4148137" algn="l"/>
                <a:tab pos="4597400" algn="l"/>
                <a:tab pos="5046662" algn="l"/>
                <a:tab pos="5495925" algn="l"/>
                <a:tab pos="5945187" algn="l"/>
                <a:tab pos="6394450" algn="l"/>
                <a:tab pos="6843712" algn="l"/>
                <a:tab pos="7292975" algn="l"/>
                <a:tab pos="7742237" algn="l"/>
                <a:tab pos="8191500" algn="l"/>
                <a:tab pos="8640762" algn="l"/>
              </a:tabLst>
              <a:defRPr lang="en-GB" sz="1800"/>
            </a:lvl8pPr>
            <a:lvl9pPr>
              <a:tabLst>
                <a:tab pos="0" algn="l"/>
                <a:tab pos="104775" algn="l"/>
                <a:tab pos="554037" algn="l"/>
                <a:tab pos="1003300" algn="l"/>
                <a:tab pos="1452562" algn="l"/>
                <a:tab pos="1901825" algn="l"/>
                <a:tab pos="2351087" algn="l"/>
                <a:tab pos="2800350" algn="l"/>
                <a:tab pos="3249612" algn="l"/>
                <a:tab pos="3698875" algn="l"/>
                <a:tab pos="4148137" algn="l"/>
                <a:tab pos="4597400" algn="l"/>
                <a:tab pos="5046662" algn="l"/>
                <a:tab pos="5495925" algn="l"/>
                <a:tab pos="5945187" algn="l"/>
                <a:tab pos="6394450" algn="l"/>
                <a:tab pos="6843712" algn="l"/>
                <a:tab pos="7292975" algn="l"/>
                <a:tab pos="7742237" algn="l"/>
                <a:tab pos="8191500" algn="l"/>
                <a:tab pos="8640762" algn="l"/>
              </a:tabLst>
              <a:defRPr lang="en-GB" sz="1800"/>
            </a:lvl9pPr>
          </a:lstStyle>
          <a:p>
            <a:pPr marL="0" lvl="0" indent="0">
              <a:lnSpc>
                <a:spcPct val="150000"/>
              </a:lnSpc>
              <a:spcBef>
                <a:spcPts val="1425"/>
              </a:spcBef>
              <a:buSzPct val="59000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Кохановский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В.П.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Ростов-на-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1425"/>
              </a:spcBef>
              <a:buSzPct val="59000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Ерыгина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А.Н. Ростов-на-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2004.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1425"/>
              </a:spcBef>
              <a:buSzPct val="59000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ВУЗов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В.П.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Кохановского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В.П.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Ростов-на-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1425"/>
              </a:spcBef>
              <a:buSzPct val="59000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Липовой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С.П.,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западноевропейской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Ростов-на-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1425"/>
              </a:spcBef>
              <a:buSzPct val="59000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энциклопедический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М., 2003.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20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79387" y="346075"/>
            <a:ext cx="954087" cy="81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-53974"/>
            <a:ext cx="7008812" cy="2017712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ru-RU" b="1" i="0" u="none">
                <a:latin typeface="Times New Roman"/>
                <a:ea typeface="Times New Roman"/>
              </a:rPr>
              <a:t>Задание: что объединяет данные термины</a:t>
            </a:r>
            <a:endParaRPr/>
          </a:p>
        </p:txBody>
      </p:sp>
      <p:sp>
        <p:nvSpPr>
          <p:cNvPr id="10243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900112" y="1905000"/>
            <a:ext cx="7632700" cy="4113212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 algn="ctr">
              <a:spcBef>
                <a:spcPts val="975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4000" dirty="0">
                <a:latin typeface="Times New Roman"/>
                <a:ea typeface="Times New Roman"/>
              </a:rPr>
              <a:t>Гносеология, аксиология, этика, логика, история философии, социальная философия, онтология, эстетика, философская антропология, философия истории</a:t>
            </a:r>
            <a:endParaRPr dirty="0"/>
          </a:p>
        </p:txBody>
      </p:sp>
      <p:pic>
        <p:nvPicPr>
          <p:cNvPr id="10244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61912" y="260350"/>
            <a:ext cx="1098550" cy="93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-52387"/>
            <a:ext cx="7512050" cy="2011362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ru-RU" b="1" i="0" u="none">
                <a:latin typeface="Times New Roman"/>
                <a:ea typeface="Times New Roman"/>
              </a:rPr>
              <a:t>Задание: </a:t>
            </a:r>
            <a:br>
              <a:rPr lang="ru-RU" b="1" i="0" u="none">
                <a:latin typeface="Times New Roman"/>
                <a:ea typeface="Times New Roman"/>
              </a:rPr>
            </a:br>
            <a:r>
              <a:rPr lang="ru-RU" b="1" i="0" u="none">
                <a:latin typeface="Times New Roman"/>
                <a:ea typeface="Times New Roman"/>
              </a:rPr>
              <a:t>Соотнесите понятие с определением</a:t>
            </a:r>
            <a:endParaRPr/>
          </a:p>
        </p:txBody>
      </p:sp>
      <p:sp>
        <p:nvSpPr>
          <p:cNvPr id="12291" name="Объект 1"/>
          <p:cNvSpPr>
            <a:spLocks noGrp="1" noChangeShapeType="1"/>
          </p:cNvSpPr>
          <p:nvPr>
            <p:ph/>
          </p:nvPr>
        </p:nvSpPr>
        <p:spPr bwMode="auto">
          <a:xfrm>
            <a:off x="614362" y="1973262"/>
            <a:ext cx="3425825" cy="4110037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defRPr sz="26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defRPr sz="18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defRPr sz="1800" b="0" i="0">
                <a:solidFill>
                  <a:srgbClr val="000000"/>
                </a:solidFill>
                <a:latin typeface="Arial"/>
                <a:ea typeface="DejaVu Sans"/>
              </a:defRPr>
            </a:lvl5pPr>
          </a:lstStyle>
          <a:p>
            <a:pPr marL="0" lvl="0" indent="0">
              <a:spcBef>
                <a:spcPts val="749"/>
              </a:spcBef>
              <a:buNone/>
              <a:defRPr/>
            </a:pPr>
            <a:r>
              <a:rPr lang="ru-RU" sz="2800" u="sng">
                <a:latin typeface="Times New Roman"/>
                <a:ea typeface="Times New Roman"/>
                <a:cs typeface="Times New Roman"/>
              </a:rPr>
              <a:t>1 вариант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marL="0" lvl="0" indent="0">
              <a:spcBef>
                <a:spcPts val="75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А) гносеология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marL="0" lvl="0" indent="0">
              <a:spcBef>
                <a:spcPts val="75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Б) аксиология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marL="0" lvl="0" indent="0">
              <a:spcBef>
                <a:spcPts val="75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В) </a:t>
            </a:r>
            <a:r>
              <a:rPr lang="ru-RU" sz="2800" b="0" i="0" u="none">
                <a:latin typeface="Times New Roman"/>
                <a:ea typeface="Times New Roman"/>
                <a:cs typeface="Times New Roman"/>
              </a:rPr>
              <a:t>философия истории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marL="0" lvl="0" indent="0">
              <a:spcBef>
                <a:spcPts val="750"/>
              </a:spcBef>
              <a:buNone/>
              <a:defRPr/>
            </a:pPr>
            <a:r>
              <a:rPr lang="ru-RU" sz="2800" b="0" i="0" u="none">
                <a:latin typeface="Times New Roman"/>
                <a:ea typeface="Times New Roman"/>
                <a:cs typeface="Times New Roman"/>
              </a:rPr>
              <a:t>Г) социальная философия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marL="0" lvl="0" indent="0">
              <a:spcBef>
                <a:spcPts val="750"/>
              </a:spcBef>
              <a:buNone/>
              <a:defRPr/>
            </a:pPr>
            <a:r>
              <a:rPr lang="ru-RU" sz="2800" b="0" i="0" u="none">
                <a:latin typeface="Times New Roman"/>
                <a:ea typeface="Times New Roman"/>
                <a:cs typeface="Times New Roman"/>
              </a:rPr>
              <a:t>Д) этика</a:t>
            </a:r>
            <a:endParaRPr lang="ru-RU" sz="2800" b="0" i="0" u="none"/>
          </a:p>
          <a:p>
            <a:pPr marL="0" lvl="0" indent="0">
              <a:spcBef>
                <a:spcPts val="749"/>
              </a:spcBef>
              <a:buNone/>
              <a:defRPr/>
            </a:pPr>
            <a:endParaRPr/>
          </a:p>
        </p:txBody>
      </p:sp>
      <p:sp>
        <p:nvSpPr>
          <p:cNvPr id="12292" name="Объект 2"/>
          <p:cNvSpPr>
            <a:spLocks noGrp="1" noChangeShapeType="1"/>
          </p:cNvSpPr>
          <p:nvPr>
            <p:ph/>
          </p:nvPr>
        </p:nvSpPr>
        <p:spPr bwMode="auto">
          <a:xfrm>
            <a:off x="5364162" y="1958975"/>
            <a:ext cx="3427412" cy="4110037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defRPr sz="26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defRPr sz="18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defRPr sz="1800" b="0" i="0">
                <a:solidFill>
                  <a:srgbClr val="000000"/>
                </a:solidFill>
                <a:latin typeface="Arial"/>
                <a:ea typeface="DejaVu Sans"/>
              </a:defRPr>
            </a:lvl5pPr>
          </a:lstStyle>
          <a:p>
            <a:pPr marL="0" lvl="0" indent="0">
              <a:spcBef>
                <a:spcPts val="749"/>
              </a:spcBef>
              <a:buNone/>
              <a:defRPr/>
            </a:pPr>
            <a:r>
              <a:rPr lang="ru-RU" sz="2800" u="sng">
                <a:latin typeface="Times New Roman"/>
                <a:ea typeface="Times New Roman"/>
                <a:cs typeface="Times New Roman"/>
              </a:rPr>
              <a:t>2 вариант</a:t>
            </a:r>
            <a:endParaRPr/>
          </a:p>
          <a:p>
            <a:pPr marL="0" lvl="0" indent="0">
              <a:spcBef>
                <a:spcPts val="75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А) онтология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marL="0" lvl="0" indent="0">
              <a:spcBef>
                <a:spcPts val="75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Б) эстетика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marL="0" lvl="0" indent="0">
              <a:spcBef>
                <a:spcPts val="75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В) история философии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marL="0" lvl="0" indent="0">
              <a:spcBef>
                <a:spcPts val="75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Г) философская антропология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marL="0" lvl="0" indent="0">
              <a:spcBef>
                <a:spcPts val="75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Д) логика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2293" name="Рисунок 5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88900" y="246062"/>
            <a:ext cx="1241425" cy="105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-52387"/>
            <a:ext cx="7005637" cy="2011362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</a:lstStyle>
          <a:p>
            <a:pPr marL="0" lvl="0" indent="0">
              <a:buNone/>
              <a:defRPr/>
            </a:pPr>
            <a:r>
              <a:rPr lang="ru-RU">
                <a:latin typeface="Times New Roman"/>
                <a:ea typeface="Times New Roman"/>
              </a:rPr>
              <a:t>Критерии</a:t>
            </a:r>
            <a:r>
              <a:rPr lang="ru-RU" b="0" i="0" u="none"/>
              <a:t> оценивания</a:t>
            </a:r>
            <a:endParaRPr/>
          </a:p>
        </p:txBody>
      </p:sp>
      <p:sp>
        <p:nvSpPr>
          <p:cNvPr id="14339" name="Объект 2"/>
          <p:cNvSpPr>
            <a:spLocks noGrp="1" noChangeShapeType="1"/>
          </p:cNvSpPr>
          <p:nvPr>
            <p:ph/>
          </p:nvPr>
        </p:nvSpPr>
        <p:spPr bwMode="auto">
          <a:xfrm>
            <a:off x="352592" y="2708920"/>
            <a:ext cx="3964566" cy="2431377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defRPr sz="26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defRPr sz="18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defRPr sz="1800" b="0" i="0">
                <a:solidFill>
                  <a:srgbClr val="000000"/>
                </a:solidFill>
                <a:latin typeface="Arial"/>
                <a:ea typeface="DejaVu Sans"/>
              </a:defRPr>
            </a:lvl5pPr>
          </a:lstStyle>
          <a:p>
            <a:pPr marL="0" lvl="0" indent="0">
              <a:spcBef>
                <a:spcPts val="750"/>
              </a:spcBef>
              <a:buNone/>
              <a:defRPr/>
            </a:pPr>
            <a:r>
              <a:rPr lang="ru-RU" sz="2800" b="0" i="0" u="none" dirty="0"/>
              <a:t>1 вариант:</a:t>
            </a:r>
          </a:p>
          <a:p>
            <a:pPr marL="0" lvl="0" indent="0">
              <a:spcBef>
                <a:spcPts val="750"/>
              </a:spcBef>
              <a:buNone/>
              <a:defRPr/>
            </a:pPr>
            <a:r>
              <a:rPr lang="ru-RU" sz="2800" dirty="0"/>
              <a:t>1-в; 2-г; 3-д; 4-а; 5-б</a:t>
            </a:r>
          </a:p>
          <a:p>
            <a:pPr marL="0" lvl="0" indent="0">
              <a:spcBef>
                <a:spcPts val="750"/>
              </a:spcBef>
              <a:buNone/>
              <a:defRPr/>
            </a:pPr>
            <a:r>
              <a:rPr lang="ru-RU" sz="2800" dirty="0"/>
              <a:t>2 вариант:</a:t>
            </a:r>
          </a:p>
          <a:p>
            <a:pPr marL="0" lvl="0" indent="0">
              <a:spcBef>
                <a:spcPts val="750"/>
              </a:spcBef>
              <a:buNone/>
              <a:defRPr/>
            </a:pPr>
            <a:r>
              <a:rPr lang="ru-RU" sz="2800" dirty="0"/>
              <a:t>1-д; 2-а; 3-г; 4-б; 5-в </a:t>
            </a:r>
            <a:endParaRPr lang="ru-RU" sz="2800" b="0" i="0" u="none" dirty="0"/>
          </a:p>
          <a:p>
            <a:pPr marL="0" lvl="0" indent="0">
              <a:spcBef>
                <a:spcPts val="750"/>
              </a:spcBef>
              <a:buNone/>
              <a:defRPr/>
            </a:pPr>
            <a:endParaRPr dirty="0"/>
          </a:p>
        </p:txBody>
      </p:sp>
      <p:pic>
        <p:nvPicPr>
          <p:cNvPr id="14340" name="Объект 6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/>
        </p:blipFill>
        <p:spPr bwMode="auto">
          <a:xfrm>
            <a:off x="6537300" y="333375"/>
            <a:ext cx="2352700" cy="1323332"/>
          </a:xfrm>
          <a:prstGeom prst="rect">
            <a:avLst/>
          </a:prstGeom>
          <a:noFill/>
        </p:spPr>
      </p:pic>
      <p:pic>
        <p:nvPicPr>
          <p:cNvPr id="14341" name="Рисунок 7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65087" y="333375"/>
            <a:ext cx="1098550" cy="935037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71C42-00D2-4124-BB5D-51B8DCC35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236" y="1958975"/>
            <a:ext cx="3737172" cy="41761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-52387"/>
            <a:ext cx="7296149" cy="2011362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</a:lstStyle>
          <a:p>
            <a:pPr marL="0" lvl="0" indent="0">
              <a:buNone/>
              <a:defRPr/>
            </a:pPr>
            <a:r>
              <a:rPr lang="ru-RU" sz="3200">
                <a:latin typeface="Times New Roman"/>
                <a:ea typeface="Times New Roman"/>
              </a:rPr>
              <a:t>Таблица </a:t>
            </a:r>
            <a:br>
              <a:rPr lang="ru-RU" sz="3200">
                <a:latin typeface="Times New Roman"/>
                <a:ea typeface="Times New Roman"/>
              </a:rPr>
            </a:br>
            <a:r>
              <a:rPr lang="ru-RU" sz="3200">
                <a:latin typeface="Times New Roman"/>
                <a:ea typeface="Times New Roman"/>
              </a:rPr>
              <a:t>«Основные этапы развития философии»</a:t>
            </a:r>
            <a:endParaRPr/>
          </a:p>
        </p:txBody>
      </p:sp>
      <p:graphicFrame>
        <p:nvGraphicFramePr>
          <p:cNvPr id="15363" name="Таблица 7"/>
          <p:cNvGraphicFramePr>
            <a:graphicFrameLocks noGrp="1"/>
          </p:cNvGraphicFramePr>
          <p:nvPr>
            <p:ph idx="4294967295"/>
          </p:nvPr>
        </p:nvGraphicFramePr>
        <p:xfrm>
          <a:off x="323850" y="1768475"/>
          <a:ext cx="8496300" cy="4895852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458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DejaVu Sans"/>
                        </a:rPr>
                        <a:t>Периоды развития философии, хронологические рамки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DejaVu Sans"/>
                        </a:rPr>
                        <a:t>Характерные черты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DejaVu Sans"/>
                        </a:rPr>
                        <a:t>Представители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38100" algn="ctr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DejaVu Sans"/>
                        </a:rPr>
                        <a:t>Античная философия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381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DejaVu Sans"/>
                        </a:rPr>
                        <a:t>Философия Средних веков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DejaVu Sans"/>
                        </a:rPr>
                        <a:t>Философия Возрождения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DejaVu Sans"/>
                        </a:rPr>
                        <a:t>Философия Нового времени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94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DejaVu Sans"/>
                        </a:rPr>
                        <a:t>Философия Новейшего времени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DejaVu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393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07949" y="192087"/>
            <a:ext cx="1241425" cy="1058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296149" cy="1509712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6pPr>
            <a:lvl7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7pPr>
            <a:lvl8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8pPr>
            <a:lvl9pPr>
              <a:tabLst>
                <a:tab pos="1066800" algn="l"/>
                <a:tab pos="1514475" algn="l"/>
                <a:tab pos="1963737" algn="l"/>
                <a:tab pos="2413000" algn="l"/>
                <a:tab pos="2862262" algn="l"/>
                <a:tab pos="3311524" algn="l"/>
                <a:tab pos="3760787" algn="l"/>
                <a:tab pos="4210050" algn="l"/>
                <a:tab pos="4659312" algn="l"/>
                <a:tab pos="5108575" algn="l"/>
                <a:tab pos="5557837" algn="l"/>
                <a:tab pos="6007100" algn="l"/>
                <a:tab pos="6456362" algn="l"/>
                <a:tab pos="6905625" algn="l"/>
                <a:tab pos="7354887" algn="l"/>
                <a:tab pos="7804150" algn="l"/>
                <a:tab pos="8253412" algn="l"/>
                <a:tab pos="8702675" algn="l"/>
                <a:tab pos="9151937" algn="l"/>
                <a:tab pos="9601200" algn="l"/>
                <a:tab pos="10050462" algn="l"/>
              </a:tabLst>
              <a:defRPr lang="en-GB" sz="1800"/>
            </a:lvl9pPr>
          </a:lstStyle>
          <a:p>
            <a:pPr marL="1066800" lvl="0" indent="-2128838">
              <a:buNone/>
              <a:defRPr/>
            </a:pPr>
            <a:r>
              <a:rPr lang="ru-RU">
                <a:latin typeface="Times New Roman"/>
                <a:ea typeface="Times New Roman"/>
              </a:rPr>
              <a:t>I. Античная философия </a:t>
            </a:r>
            <a:br>
              <a:rPr lang="ru-RU">
                <a:latin typeface="Times New Roman"/>
                <a:ea typeface="Times New Roman"/>
              </a:rPr>
            </a:br>
            <a:r>
              <a:rPr lang="ru-RU">
                <a:latin typeface="Times New Roman"/>
                <a:ea typeface="Times New Roman"/>
              </a:rPr>
              <a:t>(7-6 в. до н.э. – 6 в. н.э.)</a:t>
            </a:r>
            <a:endParaRPr/>
          </a:p>
        </p:txBody>
      </p:sp>
      <p:pic>
        <p:nvPicPr>
          <p:cNvPr id="16387" name="Picture 2"/>
          <p:cNvPicPr>
            <a:picLocks noGrp="1" noChangeAspect="1"/>
          </p:cNvPicPr>
          <p:nvPr/>
        </p:nvPicPr>
        <p:blipFill>
          <a:blip r:embed="rId2">
            <a:lum bright="20000"/>
          </a:blip>
          <a:stretch/>
        </p:blipFill>
        <p:spPr bwMode="auto">
          <a:xfrm>
            <a:off x="468312" y="1789112"/>
            <a:ext cx="6719887" cy="4878387"/>
          </a:xfrm>
          <a:prstGeom prst="rect">
            <a:avLst/>
          </a:prstGeom>
          <a:noFill/>
        </p:spPr>
      </p:pic>
      <p:pic>
        <p:nvPicPr>
          <p:cNvPr id="16388" name="Рисунок 3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179387" y="206375"/>
            <a:ext cx="1098550" cy="935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90500"/>
            <a:ext cx="7010399" cy="1527175"/>
          </a:xfrm>
          <a:prstGeom prst="rect">
            <a:avLst/>
          </a:prstGeom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0" indent="0" algn="l" defTabSz="449262">
              <a:lnSpc>
                <a:spcPct val="100000"/>
              </a:lnSpc>
              <a:buNone/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sz="42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6pPr>
            <a:lvl7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7pPr>
            <a:lvl8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8pPr>
            <a:lvl9pPr>
              <a:tabLst>
                <a:tab pos="0" algn="l"/>
                <a:tab pos="447675" algn="l"/>
                <a:tab pos="896937" algn="l"/>
                <a:tab pos="1346200" algn="l"/>
                <a:tab pos="1795462" algn="l"/>
                <a:tab pos="2244725" algn="l"/>
                <a:tab pos="2693987" algn="l"/>
                <a:tab pos="3143250" algn="l"/>
                <a:tab pos="3592512" algn="l"/>
                <a:tab pos="4041775" algn="l"/>
                <a:tab pos="4491037" algn="l"/>
                <a:tab pos="4940300" algn="l"/>
                <a:tab pos="5389562" algn="l"/>
                <a:tab pos="5838825" algn="l"/>
                <a:tab pos="6288087" algn="l"/>
                <a:tab pos="6737350" algn="l"/>
                <a:tab pos="7186612" algn="l"/>
                <a:tab pos="7635875" algn="l"/>
                <a:tab pos="8085137" algn="l"/>
                <a:tab pos="8534400" algn="l"/>
                <a:tab pos="8983662" algn="l"/>
              </a:tabLst>
              <a:defRPr lang="en-GB" sz="1800"/>
            </a:lvl9pPr>
          </a:lstStyle>
          <a:p>
            <a:pPr marL="0" lvl="0" indent="0">
              <a:buNone/>
              <a:defRPr/>
            </a:pPr>
            <a:r>
              <a:rPr lang="ru-RU">
                <a:latin typeface="Times New Roman"/>
                <a:ea typeface="Times New Roman"/>
              </a:rPr>
              <a:t>Основные этапы</a:t>
            </a:r>
            <a:endParaRPr/>
          </a:p>
        </p:txBody>
      </p:sp>
      <p:sp>
        <p:nvSpPr>
          <p:cNvPr id="18435" name="Rectangle 2"/>
          <p:cNvSpPr>
            <a:spLocks noGrp="1" noChangeShapeType="1"/>
          </p:cNvSpPr>
          <p:nvPr>
            <p:ph type="body"/>
          </p:nvPr>
        </p:nvSpPr>
        <p:spPr bwMode="auto">
          <a:xfrm>
            <a:off x="250825" y="1905000"/>
            <a:ext cx="8137525" cy="476250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75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3000" b="0" i="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800" b="0" i="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400" b="0" i="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00"/>
              </a:spcBef>
              <a:buNone/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sz="2000" b="0" i="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6pPr>
            <a:lvl7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7pPr>
            <a:lvl8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8pPr>
            <a:lvl9pPr>
              <a:tabLst>
                <a:tab pos="338137" algn="l"/>
                <a:tab pos="442912" algn="l"/>
                <a:tab pos="892175" algn="l"/>
                <a:tab pos="1341437" algn="l"/>
                <a:tab pos="1790700" algn="l"/>
                <a:tab pos="2239962" algn="l"/>
                <a:tab pos="2689225" algn="l"/>
                <a:tab pos="3138487" algn="l"/>
                <a:tab pos="3587750" algn="l"/>
                <a:tab pos="4037012" algn="l"/>
                <a:tab pos="4486275" algn="l"/>
                <a:tab pos="4935537" algn="l"/>
                <a:tab pos="5384800" algn="l"/>
                <a:tab pos="5834062" algn="l"/>
                <a:tab pos="6283325" algn="l"/>
                <a:tab pos="6732587" algn="l"/>
                <a:tab pos="7181850" algn="l"/>
                <a:tab pos="7631112" algn="l"/>
                <a:tab pos="8080375" algn="l"/>
                <a:tab pos="8529637" algn="l"/>
                <a:tab pos="8978900" algn="l"/>
              </a:tabLst>
              <a:defRPr lang="en-GB" sz="1800"/>
            </a:lvl9pPr>
          </a:lstStyle>
          <a:p>
            <a:pPr marL="338137" lvl="0" indent="-338137">
              <a:spcBef>
                <a:spcPts val="975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>
                <a:latin typeface="Times New Roman"/>
                <a:ea typeface="Times New Roman"/>
              </a:rPr>
              <a:t>Досократический</a:t>
            </a:r>
            <a:endParaRPr/>
          </a:p>
          <a:p>
            <a:pPr marL="738187" lvl="1" indent="-280987">
              <a:spcBef>
                <a:spcPts val="800"/>
              </a:spcBef>
              <a:buClr>
                <a:srgbClr val="99CCCC"/>
              </a:buClr>
              <a:buSzPct val="75000"/>
              <a:buFont typeface="Wingdings"/>
              <a:defRPr/>
            </a:pPr>
            <a:r>
              <a:rPr lang="ru-RU" sz="3600" b="0" i="1" u="none">
                <a:latin typeface="Times New Roman"/>
                <a:ea typeface="Times New Roman"/>
              </a:rPr>
              <a:t>Фалес, Анаксимандр, Анаксимен, Гераклит, Пифагор, Парменид</a:t>
            </a:r>
            <a:endParaRPr/>
          </a:p>
          <a:p>
            <a:pPr marL="338137" lvl="0" indent="-338137">
              <a:spcBef>
                <a:spcPts val="975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 b="0" i="0" u="none">
                <a:latin typeface="Times New Roman"/>
                <a:ea typeface="Times New Roman"/>
              </a:rPr>
              <a:t>Классический</a:t>
            </a:r>
            <a:endParaRPr/>
          </a:p>
          <a:p>
            <a:pPr marL="738187" lvl="1" indent="-280987">
              <a:spcBef>
                <a:spcPts val="800"/>
              </a:spcBef>
              <a:buClr>
                <a:srgbClr val="99CCCC"/>
              </a:buClr>
              <a:buSzPct val="75000"/>
              <a:buFont typeface="Wingdings"/>
              <a:defRPr/>
            </a:pPr>
            <a:r>
              <a:rPr lang="ru-RU" sz="3600" b="0" i="1" u="none">
                <a:latin typeface="Times New Roman"/>
                <a:ea typeface="Times New Roman"/>
              </a:rPr>
              <a:t>Сократ, Платон, Аристотел</a:t>
            </a:r>
            <a:r>
              <a:rPr lang="ru-RU" sz="3600" b="0" i="0" u="none">
                <a:latin typeface="Times New Roman"/>
                <a:ea typeface="Times New Roman"/>
              </a:rPr>
              <a:t>ь</a:t>
            </a:r>
            <a:endParaRPr/>
          </a:p>
          <a:p>
            <a:pPr marL="338137" lvl="0" indent="-338137">
              <a:spcBef>
                <a:spcPts val="975"/>
              </a:spcBef>
              <a:buClr>
                <a:srgbClr val="336666"/>
              </a:buClr>
              <a:buSzPct val="70000"/>
              <a:buFont typeface="Wingdings"/>
              <a:defRPr/>
            </a:pPr>
            <a:r>
              <a:rPr lang="ru-RU" sz="3600" b="0" i="0" u="none">
                <a:latin typeface="Times New Roman"/>
                <a:ea typeface="Times New Roman"/>
              </a:rPr>
              <a:t>Эллинистический/ Римский</a:t>
            </a:r>
            <a:endParaRPr/>
          </a:p>
          <a:p>
            <a:pPr marL="738187" lvl="1" indent="-280987">
              <a:spcBef>
                <a:spcPts val="800"/>
              </a:spcBef>
              <a:buClr>
                <a:srgbClr val="99CCCC"/>
              </a:buClr>
              <a:buSzPct val="75000"/>
              <a:buFont typeface="Wingdings"/>
              <a:defRPr/>
            </a:pPr>
            <a:r>
              <a:rPr lang="ru-RU" sz="3600" b="0" i="1" u="none">
                <a:latin typeface="Times New Roman"/>
                <a:ea typeface="Times New Roman"/>
              </a:rPr>
              <a:t>Эпикур, Сенека, Марк Аврелий</a:t>
            </a:r>
            <a:endParaRPr/>
          </a:p>
        </p:txBody>
      </p:sp>
      <p:pic>
        <p:nvPicPr>
          <p:cNvPr id="18436" name="Рисунок 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875" y="190500"/>
            <a:ext cx="1260475" cy="922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prstGeom prst="rect">
          <a:avLst/>
        </a:pr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prstGeom prst="rect">
          <a:avLst/>
        </a:pr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1161</Words>
  <Application>Microsoft Office PowerPoint</Application>
  <DocSecurity>0</DocSecurity>
  <PresentationFormat>Экран (4:3)</PresentationFormat>
  <Paragraphs>302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Courier New</vt:lpstr>
      <vt:lpstr>Times New Roman</vt:lpstr>
      <vt:lpstr>Wingdings</vt:lpstr>
      <vt:lpstr>Тема Office</vt:lpstr>
      <vt:lpstr>Основные этапы развития философии: от Античности до Новейшего времени. </vt:lpstr>
      <vt:lpstr>Цель: создать у учащихся представление о философской мысли в историческом контексте.  </vt:lpstr>
      <vt:lpstr>План занятия</vt:lpstr>
      <vt:lpstr>Задание: что объединяет данные термины</vt:lpstr>
      <vt:lpstr>Задание:  Соотнесите понятие с определением</vt:lpstr>
      <vt:lpstr>Критерии оценивания</vt:lpstr>
      <vt:lpstr>Таблица  «Основные этапы развития философии»</vt:lpstr>
      <vt:lpstr>I. Античная философия  (7-6 в. до н.э. – 6 в. н.э.)</vt:lpstr>
      <vt:lpstr>Основные этапы</vt:lpstr>
      <vt:lpstr>Отличительные особенности</vt:lpstr>
      <vt:lpstr>Основные проблемы</vt:lpstr>
      <vt:lpstr>II. Средневековая философия (2-15 вв. н.э.)</vt:lpstr>
      <vt:lpstr>Основные периоды</vt:lpstr>
      <vt:lpstr>Отличительные особенности</vt:lpstr>
      <vt:lpstr>Основные проблемы</vt:lpstr>
      <vt:lpstr>III. Философия Возрождения (14-16 вв.)</vt:lpstr>
      <vt:lpstr>Отличительные особенности</vt:lpstr>
      <vt:lpstr>Основные проблемы</vt:lpstr>
      <vt:lpstr>IV. Философия Нового Времени (17-18 вв.)</vt:lpstr>
      <vt:lpstr>Становление  новой парадигмы</vt:lpstr>
      <vt:lpstr>Отличительные особенности</vt:lpstr>
      <vt:lpstr>Основные проблемы</vt:lpstr>
      <vt:lpstr>V. Философия Новейшего Времени (19-20 вв.)</vt:lpstr>
      <vt:lpstr>Дивергенция (расхождение) философской традиции:</vt:lpstr>
      <vt:lpstr>Классическая философия</vt:lpstr>
      <vt:lpstr>Неклассическая философия</vt:lpstr>
      <vt:lpstr>Основные проблемы</vt:lpstr>
      <vt:lpstr>Таблица  «Основные этапы развития философии»</vt:lpstr>
      <vt:lpstr>Таблица  «Основные этапы развития философии»</vt:lpstr>
      <vt:lpstr>Таблица  «Основные этапы развития философии»</vt:lpstr>
      <vt:lpstr>Таблица  «Основные этапы развития философии»</vt:lpstr>
      <vt:lpstr>Рефлексия</vt:lpstr>
      <vt:lpstr>Домашнее задание </vt:lpstr>
      <vt:lpstr>Литература: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Ольга Наймилова</cp:lastModifiedBy>
  <cp:revision>6</cp:revision>
  <dcterms:modified xsi:type="dcterms:W3CDTF">2023-02-27T19:17:31Z</dcterms:modified>
  <cp:category/>
  <dc:identifier/>
  <cp:contentStatus/>
  <dc:language/>
  <cp:version/>
</cp:coreProperties>
</file>