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5" r:id="rId5"/>
    <p:sldId id="259" r:id="rId6"/>
    <p:sldId id="260" r:id="rId7"/>
    <p:sldId id="264" r:id="rId8"/>
    <p:sldId id="261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6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97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6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1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8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2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1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9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6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5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3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F9CE-D8C6-440D-8D5E-02E0817FA37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8662-B311-41F3-BE2A-DCFB797A4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9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Гипотезы и теории возникновения жизни на Земле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136904" cy="4320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24minus.ru/800/600/https/astrobiology.nz/wp-content/uploads/2017/03/NPCAB15D_02_or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56895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3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rezentacii.org/upload/cloud/19/01/117630/images/screen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74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Гипотезы и теории возникновения жизни на Земле</a:t>
            </a:r>
            <a:endParaRPr lang="ru-RU" sz="3200" dirty="0"/>
          </a:p>
        </p:txBody>
      </p:sp>
      <p:pic>
        <p:nvPicPr>
          <p:cNvPr id="4" name="Объект 3" descr="https://cf2.ppt-online.org/files2/slide/x/xAE2H8vroU136aRksnDMeSOq9dNwhFVYbjXuzKItmi/slide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12776"/>
            <a:ext cx="871296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10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Гипотезы и теории возникновения жизни на Земле</a:t>
            </a:r>
            <a:endParaRPr lang="ru-RU" sz="3200" dirty="0"/>
          </a:p>
        </p:txBody>
      </p:sp>
      <p:pic>
        <p:nvPicPr>
          <p:cNvPr id="6" name="Объект 5" descr="https://cf2.ppt-online.org/files2/slide/w/WzCwOSE3GsFhXx61QiPJyBMu9D4NLo07ta8Afp5jb/slide-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0" r="21"/>
          <a:stretch/>
        </p:blipFill>
        <p:spPr bwMode="auto">
          <a:xfrm>
            <a:off x="1403648" y="1052736"/>
            <a:ext cx="6745681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syl.ru/misc/i/ai/381492/24805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7848872" cy="2637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9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Гипотезы и теории возникновения жизни на Земле</a:t>
            </a:r>
            <a:endParaRPr lang="ru-RU" sz="3200" dirty="0"/>
          </a:p>
        </p:txBody>
      </p:sp>
      <p:pic>
        <p:nvPicPr>
          <p:cNvPr id="4" name="Объект 3" descr="https://xn--j1acc5a.xn--p1ai/media/storage/file/20200430/158826192924420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9694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37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Гипотезы и теории возникновения жизни на Земле</a:t>
            </a:r>
            <a:endParaRPr lang="ru-RU" dirty="0"/>
          </a:p>
        </p:txBody>
      </p:sp>
      <p:pic>
        <p:nvPicPr>
          <p:cNvPr id="4" name="Объект 3" descr="https://shareslide.ru/img/thumbs/5db40f4bb267262127d752078994489f-800x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34009" r="5212" b="1897"/>
          <a:stretch/>
        </p:blipFill>
        <p:spPr bwMode="auto">
          <a:xfrm>
            <a:off x="539552" y="1340768"/>
            <a:ext cx="842493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43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Гипотезы и теории возникновения жизни на Земле</a:t>
            </a:r>
            <a:endParaRPr lang="ru-RU" sz="3200" dirty="0"/>
          </a:p>
        </p:txBody>
      </p:sp>
      <p:pic>
        <p:nvPicPr>
          <p:cNvPr id="4" name="Объект 3" descr="https://helpiks.su/imgart/baza2/7599848492844.files/image00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t="4609" r="4829" b="1653"/>
          <a:stretch/>
        </p:blipFill>
        <p:spPr bwMode="auto">
          <a:xfrm>
            <a:off x="539552" y="1340768"/>
            <a:ext cx="828092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07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Гипотезы и теории возникновения жизни на Земле</a:t>
            </a:r>
            <a:endParaRPr lang="ru-RU" sz="3200" dirty="0"/>
          </a:p>
        </p:txBody>
      </p:sp>
      <p:pic>
        <p:nvPicPr>
          <p:cNvPr id="4" name="Объект 3" descr="http://cf2.ppt-online.org/files2/slide/2/2J0H5UOR6iZWXheb7FjBKwa3cktYLAzqpNrPyn/slide-1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0" r="227"/>
          <a:stretch/>
        </p:blipFill>
        <p:spPr bwMode="auto">
          <a:xfrm>
            <a:off x="251520" y="1196752"/>
            <a:ext cx="871296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39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Гипотезы и теории возникновения жизни на Земле</a:t>
            </a:r>
            <a:endParaRPr lang="ru-RU" sz="3200" dirty="0"/>
          </a:p>
        </p:txBody>
      </p:sp>
      <p:pic>
        <p:nvPicPr>
          <p:cNvPr id="4" name="Объект 3" descr="https://prezentacii.org/upload/cloud/19/04/141207/images/screen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1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66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Гипотезы и теории возникновения жизни на Земле</a:t>
            </a:r>
            <a:endParaRPr lang="ru-RU" sz="3200" dirty="0"/>
          </a:p>
        </p:txBody>
      </p:sp>
      <p:pic>
        <p:nvPicPr>
          <p:cNvPr id="4" name="Объект 3" descr="https://fsd.videouroki.net/html/2017/02/11/v_589e9dc706c19/img4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96752"/>
            <a:ext cx="7920881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970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63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Гипотезы и теории возникновения жизни на Земле</vt:lpstr>
      <vt:lpstr>Гипотезы и теории возникновения жизни на Земле</vt:lpstr>
      <vt:lpstr>Гипотезы и теории возникновения жизни на Земле</vt:lpstr>
      <vt:lpstr>Гипотезы и теории возникновения жизни на Земле</vt:lpstr>
      <vt:lpstr>Гипотезы и теории возникновения жизни на Земле</vt:lpstr>
      <vt:lpstr>Гипотезы и теории возникновения жизни на Земле</vt:lpstr>
      <vt:lpstr>Гипотезы и теории возникновения жизни на Земле</vt:lpstr>
      <vt:lpstr>Гипотезы и теории возникновения жизни на Земле</vt:lpstr>
      <vt:lpstr>Гипотезы и теории возникновения жизни на Земле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Гипотезы и теории возникновения жизни на Земле</dc:title>
  <dc:creator>User</dc:creator>
  <cp:lastModifiedBy>User</cp:lastModifiedBy>
  <cp:revision>4</cp:revision>
  <dcterms:created xsi:type="dcterms:W3CDTF">2024-03-03T10:45:52Z</dcterms:created>
  <dcterms:modified xsi:type="dcterms:W3CDTF">2024-03-03T11:25:27Z</dcterms:modified>
</cp:coreProperties>
</file>