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886" r:id="rId1"/>
  </p:sldMasterIdLst>
  <p:sldIdLst>
    <p:sldId id="256" r:id="rId2"/>
    <p:sldId id="280" r:id="rId3"/>
    <p:sldId id="277" r:id="rId4"/>
    <p:sldId id="297" r:id="rId5"/>
    <p:sldId id="298" r:id="rId6"/>
    <p:sldId id="299" r:id="rId7"/>
    <p:sldId id="296" r:id="rId8"/>
    <p:sldId id="294" r:id="rId9"/>
    <p:sldId id="285" r:id="rId10"/>
    <p:sldId id="281" r:id="rId11"/>
    <p:sldId id="286" r:id="rId12"/>
    <p:sldId id="279" r:id="rId13"/>
    <p:sldId id="287" r:id="rId14"/>
    <p:sldId id="295" r:id="rId15"/>
    <p:sldId id="293" r:id="rId16"/>
    <p:sldId id="258" r:id="rId17"/>
    <p:sldId id="289" r:id="rId18"/>
    <p:sldId id="290" r:id="rId19"/>
    <p:sldId id="291" r:id="rId20"/>
    <p:sldId id="292" r:id="rId21"/>
    <p:sldId id="284" r:id="rId22"/>
  </p:sldIdLst>
  <p:sldSz cx="18288000" cy="10287000"/>
  <p:notesSz cx="18288000" cy="10287000"/>
  <p:embeddedFontLst>
    <p:embeddedFont>
      <p:font typeface="Arial Black" panose="020B0A04020102020204" pitchFamily="34" charset="0"/>
      <p:bold r:id="rId23"/>
    </p:embeddedFont>
    <p:embeddedFont>
      <p:font typeface="Consolas" panose="020B0609020204030204" pitchFamily="49" charset="0"/>
      <p:regular r:id="rId24"/>
      <p:bold r:id="rId25"/>
      <p:italic r:id="rId26"/>
      <p:boldItalic r:id="rId27"/>
    </p:embeddedFont>
    <p:embeddedFont>
      <p:font typeface="Corbel" panose="020B0503020204020204" pitchFamily="34" charset="0"/>
      <p:regular r:id="rId28"/>
      <p:bold r:id="rId29"/>
      <p:italic r:id="rId30"/>
      <p:boldItalic r:id="rId31"/>
    </p:embeddedFont>
    <p:embeddedFont>
      <p:font typeface="Wingdings 2" panose="05020102010507070707" pitchFamily="18" charset="2"/>
      <p:regular r:id="rId32"/>
    </p:embeddedFont>
    <p:embeddedFont>
      <p:font typeface="Wingdings 3" panose="05040102010807070707" pitchFamily="18" charset="2"/>
      <p:regular r:id="rId33"/>
    </p:embeddedFont>
  </p:embeddedFontLst>
  <p:defaultTextStyle>
    <a:defPPr>
      <a:defRPr lang="en-US"/>
    </a:defPPr>
    <a:lvl1pPr marL="0" algn="l" defTabSz="4571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96" algn="l" defTabSz="4571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93" algn="l" defTabSz="4571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89" algn="l" defTabSz="4571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85" algn="l" defTabSz="4571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82" algn="l" defTabSz="4571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78" algn="l" defTabSz="4571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74" algn="l" defTabSz="4571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71" algn="l" defTabSz="4571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17" autoAdjust="0"/>
    <p:restoredTop sz="94660"/>
  </p:normalViewPr>
  <p:slideViewPr>
    <p:cSldViewPr snapToGrid="0">
      <p:cViewPr varScale="1">
        <p:scale>
          <a:sx n="73" d="100"/>
          <a:sy n="73" d="100"/>
        </p:scale>
        <p:origin x="408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00000000-1234-1234-1234-123412341234}" type="slidenum">
              <a:rPr lang="en-US" smtClean="0"/>
              <a:pPr algn="r">
                <a:defRPr/>
              </a:pPr>
              <a:t>‹#›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0" y="-2"/>
            <a:ext cx="731520" cy="10281684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63284" tIns="81642" rIns="163284" bIns="81642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619116" y="1020716"/>
            <a:ext cx="91440" cy="54864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63284" tIns="81642" rIns="163284" bIns="81642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538146" y="1020716"/>
            <a:ext cx="54864" cy="54864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63284" tIns="81642" rIns="163284" bIns="81642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500040" y="1020716"/>
            <a:ext cx="18288" cy="54864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63284" tIns="81642" rIns="163284" bIns="81642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443536" y="1020716"/>
            <a:ext cx="18288" cy="54864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63284" tIns="81642" rIns="163284" bIns="81642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828800" y="6515100"/>
            <a:ext cx="15544800" cy="2962656"/>
          </a:xfrm>
        </p:spPr>
        <p:txBody>
          <a:bodyPr/>
          <a:lstStyle>
            <a:lvl1pPr marR="16328" algn="l">
              <a:defRPr sz="71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828800" y="4251960"/>
            <a:ext cx="15544800" cy="2263140"/>
          </a:xfrm>
        </p:spPr>
        <p:txBody>
          <a:bodyPr lIns="179613" tIns="81642" anchor="b"/>
          <a:lstStyle>
            <a:lvl1pPr marL="0" indent="0" algn="l">
              <a:spcBef>
                <a:spcPts val="0"/>
              </a:spcBef>
              <a:buNone/>
              <a:defRPr sz="3600">
                <a:solidFill>
                  <a:schemeClr val="tx1"/>
                </a:solidFill>
              </a:defRPr>
            </a:lvl1pPr>
            <a:lvl2pPr marL="816422" indent="0" algn="ctr">
              <a:buNone/>
            </a:lvl2pPr>
            <a:lvl3pPr marL="1632844" indent="0" algn="ctr">
              <a:buNone/>
            </a:lvl3pPr>
            <a:lvl4pPr marL="2449266" indent="0" algn="ctr">
              <a:buNone/>
            </a:lvl4pPr>
            <a:lvl5pPr marL="3265688" indent="0" algn="ctr">
              <a:buNone/>
            </a:lvl5pPr>
            <a:lvl6pPr marL="4082110" indent="0" algn="ctr">
              <a:buNone/>
            </a:lvl6pPr>
            <a:lvl7pPr marL="4898532" indent="0" algn="ctr">
              <a:buNone/>
            </a:lvl7pPr>
            <a:lvl8pPr marL="5714954" indent="0" algn="ctr">
              <a:buNone/>
            </a:lvl8pPr>
            <a:lvl9pPr marL="6531376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510582" y="7571091"/>
            <a:ext cx="146304" cy="253746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63284" tIns="81642" rIns="163284" bIns="81642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510582" y="7195229"/>
            <a:ext cx="146304" cy="3429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63284" tIns="81642" rIns="163284" bIns="81642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510582" y="6956528"/>
            <a:ext cx="146304" cy="20574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63284" tIns="81642" rIns="163284" bIns="81642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510582" y="6813838"/>
            <a:ext cx="146304" cy="10972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63284" tIns="81642" rIns="163284" bIns="81642"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00000000-1234-1234-1234-123412341234}" type="slidenum">
              <a:rPr lang="en-US" smtClean="0"/>
              <a:pPr algn="r">
                <a:defRPr/>
              </a:pPr>
              <a:t>‹#›</a:t>
            </a:fld>
            <a:endParaRPr lang="en-US" sz="1400">
              <a:solidFill>
                <a:srgbClr val="000000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3258800" y="411959"/>
            <a:ext cx="3962400" cy="8777288"/>
          </a:xfrm>
        </p:spPr>
        <p:txBody>
          <a:bodyPr vert="eaVert" anchor="ctr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19200" y="411959"/>
            <a:ext cx="11734800" cy="8777288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00000000-1234-1234-1234-123412341234}" type="slidenum">
              <a:rPr lang="en-US" smtClean="0"/>
              <a:pPr algn="r">
                <a:defRPr/>
              </a:pPr>
              <a:t>‹#›</a:t>
            </a:fld>
            <a:endParaRPr lang="en-US" sz="1400">
              <a:solidFill>
                <a:srgbClr val="000000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Title and Content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 bwMode="auto">
          <a:xfrm>
            <a:off x="1016000" y="1008494"/>
            <a:ext cx="16256000" cy="661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>
                <a:solidFill>
                  <a:srgbClr val="5C2DBE"/>
                </a:solidFill>
                <a:latin typeface="Arial Black"/>
                <a:ea typeface="Arial Black"/>
                <a:cs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body" idx="1"/>
          </p:nvPr>
        </p:nvSpPr>
        <p:spPr bwMode="auto">
          <a:xfrm>
            <a:off x="1016000" y="2168633"/>
            <a:ext cx="1625600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196" lvl="0" indent="-228598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dk1"/>
                </a:solidFill>
              </a:defRPr>
            </a:lvl1pPr>
            <a:lvl2pPr marL="914393" lvl="1" indent="-22859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589" lvl="2" indent="-22859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785" lvl="3" indent="-22859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5982" lvl="4" indent="-22859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178" lvl="5" indent="-22859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374" lvl="6" indent="-22859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571" lvl="7" indent="-22859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767" lvl="8" indent="-22859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 bwMode="auto">
          <a:xfrm>
            <a:off x="6217920" y="9566911"/>
            <a:ext cx="585216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 bwMode="auto">
          <a:xfrm>
            <a:off x="914400" y="9566911"/>
            <a:ext cx="420624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ldNum" idx="12"/>
          </p:nvPr>
        </p:nvSpPr>
        <p:spPr bwMode="auto">
          <a:xfrm>
            <a:off x="13167362" y="9566910"/>
            <a:ext cx="4206240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>
              <a:defRPr/>
            </a:pPr>
            <a:fld id="{00000000-1234-1234-1234-12341234123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2425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Title Only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 bwMode="auto">
          <a:xfrm>
            <a:off x="1016000" y="1008494"/>
            <a:ext cx="16256000" cy="661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>
                <a:solidFill>
                  <a:srgbClr val="5C2DBE"/>
                </a:solidFill>
                <a:latin typeface="Arial Black"/>
                <a:ea typeface="Arial Black"/>
                <a:cs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 bwMode="auto">
          <a:xfrm>
            <a:off x="6217920" y="9566911"/>
            <a:ext cx="585216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dt" idx="10"/>
          </p:nvPr>
        </p:nvSpPr>
        <p:spPr bwMode="auto">
          <a:xfrm>
            <a:off x="914400" y="9566911"/>
            <a:ext cx="420624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sldNum" idx="12"/>
          </p:nvPr>
        </p:nvSpPr>
        <p:spPr bwMode="auto">
          <a:xfrm>
            <a:off x="13167362" y="9566910"/>
            <a:ext cx="4206240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>
              <a:defRPr/>
            </a:pPr>
            <a:fld id="{00000000-1234-1234-1234-12341234123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1689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Two Content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 bwMode="auto">
          <a:xfrm>
            <a:off x="1016000" y="1008494"/>
            <a:ext cx="16256000" cy="661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>
                <a:solidFill>
                  <a:srgbClr val="5C2DBE"/>
                </a:solidFill>
                <a:latin typeface="Arial Black"/>
                <a:ea typeface="Arial Black"/>
                <a:cs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 bwMode="auto">
          <a:xfrm>
            <a:off x="914400" y="2366011"/>
            <a:ext cx="795528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196" lvl="0" indent="-22859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393" lvl="1" indent="-22859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589" lvl="2" indent="-22859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785" lvl="3" indent="-22859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5982" lvl="4" indent="-22859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178" lvl="5" indent="-22859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374" lvl="6" indent="-22859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571" lvl="7" indent="-22859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767" lvl="8" indent="-22859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 bwMode="auto">
          <a:xfrm>
            <a:off x="9418320" y="2366011"/>
            <a:ext cx="795528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196" lvl="0" indent="-22859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393" lvl="1" indent="-22859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589" lvl="2" indent="-22859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785" lvl="3" indent="-22859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5982" lvl="4" indent="-22859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178" lvl="5" indent="-22859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374" lvl="6" indent="-22859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571" lvl="7" indent="-22859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767" lvl="8" indent="-22859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ftr" idx="11"/>
          </p:nvPr>
        </p:nvSpPr>
        <p:spPr bwMode="auto">
          <a:xfrm>
            <a:off x="6217920" y="9566911"/>
            <a:ext cx="585216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dt" idx="10"/>
          </p:nvPr>
        </p:nvSpPr>
        <p:spPr bwMode="auto">
          <a:xfrm>
            <a:off x="914400" y="9566911"/>
            <a:ext cx="420624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 bwMode="auto">
          <a:xfrm>
            <a:off x="13167362" y="9566910"/>
            <a:ext cx="4206240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>
              <a:defRPr/>
            </a:pPr>
            <a:fld id="{00000000-1234-1234-1234-12341234123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00000000-1234-1234-1234-123412341234}" type="slidenum">
              <a:rPr lang="en-US" smtClean="0"/>
              <a:pPr algn="r">
                <a:defRPr/>
              </a:pPr>
              <a:t>‹#›</a:t>
            </a:fld>
            <a:endParaRPr lang="en-US" sz="1400">
              <a:solidFill>
                <a:srgbClr val="000000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9657904" y="1610832"/>
            <a:ext cx="8644272" cy="8686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63284" tIns="81642" rIns="163284" bIns="81642" anchor="t" compatLnSpc="1"/>
          <a:lstStyle/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747932" y="0"/>
            <a:ext cx="11029072" cy="992299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63284" tIns="81642" rIns="163284" bIns="81642" anchor="t" compatLnSpc="1"/>
          <a:lstStyle/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9952956" y="1928220"/>
            <a:ext cx="6172200" cy="237744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63284" tIns="81642" rIns="163284" bIns="81642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11887200" y="0"/>
            <a:ext cx="5486400" cy="640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63284" tIns="81642" rIns="163284" bIns="81642" anchor="t" compatLnSpc="1"/>
          <a:lstStyle/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11887200" y="6400800"/>
            <a:ext cx="6400800" cy="17145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63284" tIns="81642" rIns="163284" bIns="81642" anchor="t" compatLnSpc="1"/>
          <a:lstStyle/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11887200" y="0"/>
            <a:ext cx="2743200" cy="640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63284" tIns="81642" rIns="163284" bIns="81642" anchor="t" compatLnSpc="1"/>
          <a:lstStyle/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11896727" y="6369845"/>
            <a:ext cx="4181474" cy="391715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63284" tIns="81642" rIns="163284" bIns="81642" anchor="t" compatLnSpc="1"/>
          <a:lstStyle/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11887200" y="6400800"/>
            <a:ext cx="3200400" cy="3886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63284" tIns="81642" rIns="163284" bIns="81642" anchor="t" compatLnSpc="1"/>
          <a:lstStyle/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11887200" y="2057400"/>
            <a:ext cx="6400800" cy="4343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63284" tIns="81642" rIns="163284" bIns="81642" anchor="t" compatLnSpc="1"/>
          <a:lstStyle/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11887200" y="2628900"/>
            <a:ext cx="6400800" cy="37719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63284" tIns="81642" rIns="163284" bIns="81642" anchor="t" compatLnSpc="1"/>
          <a:lstStyle/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1981200" y="6400800"/>
            <a:ext cx="9906000" cy="3886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63284" tIns="81642" rIns="163284" bIns="81642" anchor="t" compatLnSpc="1"/>
          <a:lstStyle/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1066800" y="6400800"/>
            <a:ext cx="10668000" cy="3886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63284" tIns="81642" rIns="163284" bIns="81642" anchor="t" compatLnSpc="1"/>
          <a:lstStyle/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733648" y="3657600"/>
            <a:ext cx="11277600" cy="2743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63284" tIns="81642" rIns="163284" bIns="81642" anchor="t" compatLnSpc="1"/>
          <a:lstStyle/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733648" y="3200400"/>
            <a:ext cx="11277600" cy="3200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63284" tIns="81642" rIns="163284" bIns="81642" anchor="t" compatLnSpc="1"/>
          <a:lstStyle/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9144000" y="6400800"/>
            <a:ext cx="2743200" cy="3886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63284" tIns="81642" rIns="163284" bIns="81642" anchor="t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13804" y="2027508"/>
            <a:ext cx="11436096" cy="1466229"/>
          </a:xfrm>
        </p:spPr>
        <p:txBody>
          <a:bodyPr lIns="146956" tIns="81642" bIns="0" anchor="t"/>
          <a:lstStyle>
            <a:lvl1pPr marL="97971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00000000-1234-1234-1234-123412341234}" type="slidenum">
              <a:rPr lang="en-US" smtClean="0"/>
              <a:pPr algn="r">
                <a:defRPr/>
              </a:pPr>
              <a:t>‹#›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26320" y="603397"/>
            <a:ext cx="17007840" cy="1329398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63284" tIns="81642" rIns="163284" bIns="81642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3804" y="768096"/>
            <a:ext cx="16312896" cy="1165860"/>
          </a:xfrm>
        </p:spPr>
        <p:txBody>
          <a:bodyPr tIns="114299"/>
          <a:lstStyle>
            <a:lvl1pPr algn="l">
              <a:buNone/>
              <a:defRPr sz="6800" b="0" cap="none" spc="-268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743076" y="1020716"/>
            <a:ext cx="54864" cy="54864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63284" tIns="81642" rIns="163284" bIns="81642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822218" y="1020716"/>
            <a:ext cx="54864" cy="54864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63284" tIns="81642" rIns="163284" bIns="81642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896900" y="1020716"/>
            <a:ext cx="18288" cy="54864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63284" tIns="81642" rIns="163284" bIns="81642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953404" y="1020716"/>
            <a:ext cx="18288" cy="54864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63284" tIns="81642" rIns="163284" bIns="81642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000956" y="1020716"/>
            <a:ext cx="73152" cy="54864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63284" tIns="81642" rIns="163284" bIns="81642"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768096"/>
            <a:ext cx="16459200" cy="13716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28688" y="2655752"/>
            <a:ext cx="8077200" cy="6788945"/>
          </a:xfrm>
        </p:spPr>
        <p:txBody>
          <a:bodyPr/>
          <a:lstStyle>
            <a:lvl1pPr>
              <a:defRPr sz="500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9310688" y="2655752"/>
            <a:ext cx="8077200" cy="6788945"/>
          </a:xfrm>
        </p:spPr>
        <p:txBody>
          <a:bodyPr/>
          <a:lstStyle>
            <a:lvl1pPr>
              <a:defRPr sz="500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00000000-1234-1234-1234-123412341234}" type="slidenum">
              <a:rPr lang="en-US" smtClean="0"/>
              <a:pPr algn="r">
                <a:defRPr/>
              </a:pPr>
              <a:t>‹#›</a:t>
            </a:fld>
            <a:endParaRPr lang="en-US" sz="1400">
              <a:solidFill>
                <a:srgbClr val="000000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603398"/>
            <a:ext cx="17734160" cy="1329398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63284" tIns="81642" rIns="163284" bIns="81642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648" y="768096"/>
            <a:ext cx="15544800" cy="1371600"/>
          </a:xfrm>
        </p:spPr>
        <p:txBody>
          <a:bodyPr anchor="t"/>
          <a:lstStyle>
            <a:lvl1pPr>
              <a:defRPr sz="710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2714625"/>
            <a:ext cx="8080376" cy="959643"/>
          </a:xfrm>
        </p:spPr>
        <p:txBody>
          <a:bodyPr anchor="ctr"/>
          <a:lstStyle>
            <a:lvl1pPr marL="130628" indent="0" algn="l">
              <a:buNone/>
              <a:defRPr sz="4300" b="1">
                <a:solidFill>
                  <a:schemeClr val="accent2"/>
                </a:solidFill>
              </a:defRPr>
            </a:lvl1pPr>
            <a:lvl2pPr>
              <a:buNone/>
              <a:defRPr sz="3600" b="1"/>
            </a:lvl2pPr>
            <a:lvl3pPr>
              <a:buNone/>
              <a:defRPr sz="3200" b="1"/>
            </a:lvl3pPr>
            <a:lvl4pPr>
              <a:buNone/>
              <a:defRPr sz="2900" b="1"/>
            </a:lvl4pPr>
            <a:lvl5pPr>
              <a:buNone/>
              <a:defRPr sz="29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9290051" y="2714625"/>
            <a:ext cx="8083550" cy="959643"/>
          </a:xfrm>
        </p:spPr>
        <p:txBody>
          <a:bodyPr anchor="ctr"/>
          <a:lstStyle>
            <a:lvl1pPr marL="130628" indent="0">
              <a:buNone/>
              <a:defRPr sz="4300" b="1">
                <a:solidFill>
                  <a:schemeClr val="accent2"/>
                </a:solidFill>
              </a:defRPr>
            </a:lvl1pPr>
            <a:lvl2pPr>
              <a:buNone/>
              <a:defRPr sz="3600" b="1"/>
            </a:lvl2pPr>
            <a:lvl3pPr>
              <a:buNone/>
              <a:defRPr sz="3200" b="1"/>
            </a:lvl3pPr>
            <a:lvl4pPr>
              <a:buNone/>
              <a:defRPr sz="2900" b="1"/>
            </a:lvl4pPr>
            <a:lvl5pPr>
              <a:buNone/>
              <a:defRPr sz="29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914400" y="3688556"/>
            <a:ext cx="8080376" cy="5939028"/>
          </a:xfrm>
        </p:spPr>
        <p:txBody>
          <a:bodyPr/>
          <a:lstStyle>
            <a:lvl1pPr>
              <a:defRPr sz="4300"/>
            </a:lvl1pPr>
            <a:lvl2pPr>
              <a:defRPr sz="36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9290051" y="3688556"/>
            <a:ext cx="8083550" cy="5939028"/>
          </a:xfrm>
        </p:spPr>
        <p:txBody>
          <a:bodyPr/>
          <a:lstStyle>
            <a:lvl1pPr>
              <a:defRPr sz="4300"/>
            </a:lvl1pPr>
            <a:lvl2pPr>
              <a:defRPr sz="36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00000000-1234-1234-1234-123412341234}" type="slidenum">
              <a:rPr lang="en-US" smtClean="0"/>
              <a:pPr algn="r">
                <a:defRPr/>
              </a:pPr>
              <a:t>‹#›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75580" y="1020716"/>
            <a:ext cx="91440" cy="54864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63284" tIns="81642" rIns="163284" bIns="81642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94610" y="1020716"/>
            <a:ext cx="54864" cy="54864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63284" tIns="81642" rIns="163284" bIns="81642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6504" y="1020716"/>
            <a:ext cx="18288" cy="54864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63284" tIns="81642" rIns="163284" bIns="81642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1020716"/>
            <a:ext cx="18288" cy="54864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63284" tIns="81642" rIns="163284" bIns="81642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299540" y="1020716"/>
            <a:ext cx="54864" cy="54864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63284" tIns="81642" rIns="163284" bIns="81642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378682" y="1020716"/>
            <a:ext cx="54864" cy="54864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63284" tIns="81642" rIns="163284" bIns="81642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453364" y="1020716"/>
            <a:ext cx="18288" cy="54864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63284" tIns="81642" rIns="163284" bIns="81642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509868" y="1020716"/>
            <a:ext cx="18288" cy="54864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63284" tIns="81642" rIns="163284" bIns="81642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557420" y="1020716"/>
            <a:ext cx="73152" cy="54864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63284" tIns="81642" rIns="163284" bIns="81642"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768096"/>
            <a:ext cx="15544800" cy="1371600"/>
          </a:xfrm>
        </p:spPr>
        <p:txBody>
          <a:bodyPr/>
          <a:lstStyle>
            <a:lvl1pPr>
              <a:defRPr sz="7100" cap="none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00000000-1234-1234-1234-123412341234}" type="slidenum">
              <a:rPr lang="en-US" smtClean="0"/>
              <a:pPr algn="r">
                <a:defRPr/>
              </a:pPr>
              <a:t>‹#›</a:t>
            </a:fld>
            <a:endParaRPr lang="en-US" sz="1400">
              <a:solidFill>
                <a:srgbClr val="000000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00000000-1234-1234-1234-123412341234}" type="slidenum">
              <a:rPr lang="en-US" smtClean="0"/>
              <a:pPr algn="r">
                <a:defRPr/>
              </a:pPr>
              <a:t>‹#›</a:t>
            </a:fld>
            <a:endParaRPr lang="en-US" sz="1400">
              <a:solidFill>
                <a:srgbClr val="000000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409575"/>
            <a:ext cx="16459200" cy="1743075"/>
          </a:xfrm>
        </p:spPr>
        <p:txBody>
          <a:bodyPr anchor="ctr"/>
          <a:lstStyle>
            <a:lvl1pPr algn="l">
              <a:buNone/>
              <a:defRPr sz="6400" b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371600" y="2152650"/>
            <a:ext cx="5029200" cy="6858000"/>
          </a:xfrm>
        </p:spPr>
        <p:txBody>
          <a:bodyPr/>
          <a:lstStyle>
            <a:lvl1pPr marL="97971" indent="0">
              <a:buNone/>
              <a:defRPr sz="3200"/>
            </a:lvl1pPr>
            <a:lvl2pPr>
              <a:buNone/>
              <a:defRPr sz="2100"/>
            </a:lvl2pPr>
            <a:lvl3pPr>
              <a:buNone/>
              <a:defRPr sz="1800"/>
            </a:lvl3pPr>
            <a:lvl4pPr>
              <a:buNone/>
              <a:defRPr sz="1600"/>
            </a:lvl4pPr>
            <a:lvl5pPr>
              <a:buNone/>
              <a:defRPr sz="16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6858000" y="2152650"/>
            <a:ext cx="10972800" cy="6858000"/>
          </a:xfrm>
        </p:spPr>
        <p:txBody>
          <a:bodyPr/>
          <a:lstStyle>
            <a:lvl1pPr>
              <a:defRPr sz="5700"/>
            </a:lvl1pPr>
            <a:lvl2pPr>
              <a:defRPr sz="5000"/>
            </a:lvl2pPr>
            <a:lvl3pPr>
              <a:defRPr sz="4300"/>
            </a:lvl3pPr>
            <a:lvl4pPr>
              <a:defRPr sz="3600"/>
            </a:lvl4pPr>
            <a:lvl5pPr>
              <a:defRPr sz="3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00000000-1234-1234-1234-123412341234}" type="slidenum">
              <a:rPr lang="en-US" smtClean="0"/>
              <a:pPr algn="r">
                <a:defRPr/>
              </a:pPr>
              <a:t>‹#›</a:t>
            </a:fld>
            <a:endParaRPr lang="en-US" sz="1400">
              <a:solidFill>
                <a:srgbClr val="000000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736064" y="1"/>
            <a:ext cx="17556480" cy="2817056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63284" tIns="81642" rIns="163284" bIns="81642"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726390" y="2827542"/>
            <a:ext cx="17565244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17062354" y="1796684"/>
            <a:ext cx="199145" cy="256932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1828800" y="661877"/>
            <a:ext cx="13716000" cy="1052624"/>
          </a:xfrm>
        </p:spPr>
        <p:txBody>
          <a:bodyPr anchor="b"/>
          <a:lstStyle>
            <a:lvl1pPr algn="l">
              <a:buNone/>
              <a:defRPr sz="3700" b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736064" y="2840672"/>
            <a:ext cx="17556480" cy="7440216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57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1828800" y="1725216"/>
            <a:ext cx="13716000" cy="1028700"/>
          </a:xfrm>
        </p:spPr>
        <p:txBody>
          <a:bodyPr/>
          <a:lstStyle>
            <a:lvl1pPr marL="48985" indent="0">
              <a:spcBef>
                <a:spcPts val="0"/>
              </a:spcBef>
              <a:buNone/>
              <a:defRPr sz="2500">
                <a:solidFill>
                  <a:srgbClr val="FFFFFF"/>
                </a:solidFill>
              </a:defRPr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17367154" y="2025284"/>
            <a:ext cx="199145" cy="256932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16673368" y="2180028"/>
            <a:ext cx="199145" cy="256932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2954000" y="83249"/>
            <a:ext cx="4267200" cy="547688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828800" y="83249"/>
            <a:ext cx="11125200" cy="547688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7221200" y="83249"/>
            <a:ext cx="914400" cy="547688"/>
          </a:xfrm>
        </p:spPr>
        <p:txBody>
          <a:bodyPr/>
          <a:lstStyle/>
          <a:p>
            <a:pPr algn="r">
              <a:defRPr/>
            </a:pPr>
            <a:fld id="{00000000-1234-1234-1234-123412341234}" type="slidenum">
              <a:rPr lang="en-US" smtClean="0"/>
              <a:pPr algn="r">
                <a:defRPr/>
              </a:pPr>
              <a:t>‹#›</a:t>
            </a:fld>
            <a:endParaRPr lang="en-US" sz="1400">
              <a:solidFill>
                <a:srgbClr val="000000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2"/>
            <a:ext cx="731520" cy="10281684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63284" tIns="81642" rIns="163284" bIns="81642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510582" y="7571091"/>
            <a:ext cx="146304" cy="253746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63284" tIns="81642" rIns="163284" bIns="81642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10582" y="7195229"/>
            <a:ext cx="146304" cy="3429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63284" tIns="81642" rIns="163284" bIns="81642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510582" y="6956528"/>
            <a:ext cx="146304" cy="20574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63284" tIns="81642" rIns="163284" bIns="81642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510582" y="6813838"/>
            <a:ext cx="146304" cy="10972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63284" tIns="81642" rIns="163284" bIns="81642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19116" y="1020716"/>
            <a:ext cx="91440" cy="54864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63284" tIns="81642" rIns="163284" bIns="81642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38146" y="1020716"/>
            <a:ext cx="54864" cy="54864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63284" tIns="81642" rIns="163284" bIns="81642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00040" y="1020716"/>
            <a:ext cx="18288" cy="54864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63284" tIns="81642" rIns="163284" bIns="81642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443536" y="1020716"/>
            <a:ext cx="18288" cy="54864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63284" tIns="81642" rIns="163284" bIns="81642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1828800" y="768096"/>
            <a:ext cx="15544800" cy="1371600"/>
          </a:xfrm>
          <a:prstGeom prst="rect">
            <a:avLst/>
          </a:prstGeom>
        </p:spPr>
        <p:txBody>
          <a:bodyPr vert="horz" lIns="163284" tIns="81642" rIns="163284" bIns="81642" anchor="t">
            <a:no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1828800" y="2675340"/>
            <a:ext cx="15544800" cy="6858000"/>
          </a:xfrm>
          <a:prstGeom prst="rect">
            <a:avLst/>
          </a:prstGeom>
        </p:spPr>
        <p:txBody>
          <a:bodyPr vert="horz" lIns="163284" tIns="81642" rIns="163284" bIns="81642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12954000" y="9625013"/>
            <a:ext cx="4267200" cy="547688"/>
          </a:xfrm>
          <a:prstGeom prst="rect">
            <a:avLst/>
          </a:prstGeom>
        </p:spPr>
        <p:txBody>
          <a:bodyPr vert="horz" lIns="163284" tIns="81642" rIns="163284" bIns="81642" anchor="b"/>
          <a:lstStyle>
            <a:lvl1pPr algn="l" eaLnBrk="1" latinLnBrk="0" hangingPunct="1">
              <a:defRPr kumimoji="0" sz="2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828800" y="9625013"/>
            <a:ext cx="11125200" cy="547688"/>
          </a:xfrm>
          <a:prstGeom prst="rect">
            <a:avLst/>
          </a:prstGeom>
        </p:spPr>
        <p:txBody>
          <a:bodyPr vert="horz" lIns="163284" tIns="81642" rIns="163284" bIns="81642" anchor="b"/>
          <a:lstStyle>
            <a:lvl1pPr algn="r" eaLnBrk="1" latinLnBrk="0" hangingPunct="1">
              <a:defRPr kumimoji="0" sz="2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7221200" y="9625013"/>
            <a:ext cx="914400" cy="547688"/>
          </a:xfrm>
          <a:prstGeom prst="rect">
            <a:avLst/>
          </a:prstGeom>
        </p:spPr>
        <p:txBody>
          <a:bodyPr vert="horz" lIns="163284" tIns="81642" rIns="163284" bIns="81642" anchor="b"/>
          <a:lstStyle>
            <a:lvl1pPr algn="l" eaLnBrk="1" latinLnBrk="0" hangingPunct="1">
              <a:defRPr kumimoji="0" sz="2100">
                <a:solidFill>
                  <a:schemeClr val="tx2"/>
                </a:solidFill>
              </a:defRPr>
            </a:lvl1pPr>
            <a:extLst/>
          </a:lstStyle>
          <a:p>
            <a:pPr algn="r">
              <a:defRPr/>
            </a:pPr>
            <a:fld id="{00000000-1234-1234-1234-123412341234}" type="slidenum">
              <a:rPr lang="en-US" smtClean="0"/>
              <a:pPr algn="r">
                <a:defRPr/>
              </a:pPr>
              <a:t>‹#›</a:t>
            </a:fld>
            <a:endParaRPr lang="en-US" sz="1400">
              <a:solidFill>
                <a:srgbClr val="000000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87" r:id="rId1"/>
    <p:sldLayoutId id="2147483888" r:id="rId2"/>
    <p:sldLayoutId id="2147483889" r:id="rId3"/>
    <p:sldLayoutId id="2147483890" r:id="rId4"/>
    <p:sldLayoutId id="2147483891" r:id="rId5"/>
    <p:sldLayoutId id="2147483892" r:id="rId6"/>
    <p:sldLayoutId id="2147483893" r:id="rId7"/>
    <p:sldLayoutId id="2147483894" r:id="rId8"/>
    <p:sldLayoutId id="2147483895" r:id="rId9"/>
    <p:sldLayoutId id="2147483896" r:id="rId10"/>
    <p:sldLayoutId id="2147483897" r:id="rId11"/>
    <p:sldLayoutId id="2147483898" r:id="rId12"/>
    <p:sldLayoutId id="2147483899" r:id="rId13"/>
    <p:sldLayoutId id="2147483650" r:id="rId14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7100" kern="1200" spc="-179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734780" indent="-612317" algn="l" rtl="0" eaLnBrk="1" latinLnBrk="0" hangingPunct="1">
        <a:spcBef>
          <a:spcPts val="1250"/>
        </a:spcBef>
        <a:buClr>
          <a:schemeClr val="tx2"/>
        </a:buClr>
        <a:buSzPct val="95000"/>
        <a:buFont typeface="Wingdings"/>
        <a:buChar char=""/>
        <a:defRPr kumimoji="0"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322604" indent="-510264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4600" kern="1200">
          <a:solidFill>
            <a:schemeClr val="tx1"/>
          </a:solidFill>
          <a:latin typeface="+mn-lt"/>
          <a:ea typeface="+mn-ea"/>
          <a:cs typeface="+mn-cs"/>
        </a:defRPr>
      </a:lvl2pPr>
      <a:lvl3pPr marL="1779800" indent="-408211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2253325" indent="-408211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3900" kern="1200">
          <a:solidFill>
            <a:schemeClr val="tx1"/>
          </a:solidFill>
          <a:latin typeface="+mn-lt"/>
          <a:ea typeface="+mn-ea"/>
          <a:cs typeface="+mn-cs"/>
        </a:defRPr>
      </a:lvl4pPr>
      <a:lvl5pPr marL="2645207" indent="-375554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3053418" indent="-375554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3396316" indent="-326569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3739213" indent="-326569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4082110" indent="-326569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81642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6328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244926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326568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408211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489853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571495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653137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7986659"/>
              </p:ext>
            </p:extLst>
          </p:nvPr>
        </p:nvGraphicFramePr>
        <p:xfrm>
          <a:off x="143693" y="182882"/>
          <a:ext cx="17817738" cy="10035540"/>
        </p:xfrm>
        <a:graphic>
          <a:graphicData uri="http://schemas.openxmlformats.org/drawingml/2006/table">
            <a:tbl>
              <a:tblPr/>
              <a:tblGrid>
                <a:gridCol w="178177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0355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2900" b="1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                 </a:t>
                      </a:r>
                    </a:p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kumimoji="0" lang="ru-RU" sz="2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Государственное профессиональное автономное </a:t>
                      </a:r>
                      <a:br>
                        <a:rPr kumimoji="0" lang="ru-RU" sz="2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kumimoji="0" lang="ru-RU" sz="2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Образовательное учреждение Краснодарского края</a:t>
                      </a:r>
                      <a:br>
                        <a:rPr kumimoji="0" lang="ru-RU" sz="2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kumimoji="0" lang="ru-RU" sz="2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«Новороссийский колледж строительства и экономики»</a:t>
                      </a:r>
                      <a:br>
                        <a:rPr kumimoji="0" lang="ru-RU" sz="2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kumimoji="0" lang="ru-RU" sz="2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Презентация на тему:</a:t>
                      </a:r>
                      <a:br>
                        <a:rPr kumimoji="0" lang="ru-RU" sz="2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endParaRPr lang="ru-RU" sz="2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29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«Оранжевые» революции на постсоветском пространстве .</a:t>
                      </a:r>
                      <a:br>
                        <a:rPr kumimoji="0" lang="ru-RU" sz="2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kumimoji="0" lang="ru-RU" sz="2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для специальностей  « Социально – экономических дисциплин»</a:t>
                      </a:r>
                    </a:p>
                    <a:p>
                      <a:pPr algn="l">
                        <a:spcAft>
                          <a:spcPts val="0"/>
                        </a:spcAft>
                        <a:defRPr/>
                      </a:pPr>
                      <a:endParaRPr lang="ru-RU" sz="4800" b="1" dirty="0">
                        <a:solidFill>
                          <a:srgbClr val="7030A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  <a:defRPr/>
                      </a:pPr>
                      <a:endParaRPr lang="ru-RU" sz="4800" b="1" dirty="0">
                        <a:solidFill>
                          <a:srgbClr val="7030A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defRPr/>
                      </a:pPr>
                      <a:endParaRPr lang="ru-RU" sz="2400" b="1" dirty="0">
                        <a:solidFill>
                          <a:srgbClr val="7030A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4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«Оранжевые» революции на постсоветском пространстве.</a:t>
                      </a:r>
                      <a:endParaRPr lang="ru-RU" sz="4400" b="0" i="0" u="none" strike="noStrike" cap="none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defRPr/>
                      </a:pPr>
                      <a:endParaRPr sz="44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29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                                                                                                                  Преподаватель: Р.А. Андреева</a:t>
                      </a:r>
                      <a:endParaRPr lang="ru-RU" sz="2900" b="0" i="0" u="none" strike="noStrike" cap="none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  <a:defRPr/>
                      </a:pPr>
                      <a:endParaRPr lang="ru-RU" sz="8000" b="0" i="0" u="none" strike="noStrike" cap="none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  <a:defRPr/>
                      </a:pPr>
                      <a:r>
                        <a:rPr lang="ru-RU" sz="4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                                              </a:t>
                      </a:r>
                      <a:endParaRPr sz="32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114300" marR="114300" marT="0" marB="0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22250" y="423477"/>
            <a:ext cx="225316" cy="27699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39" tIns="45719" rIns="91439" bIns="45719" numCol="1" anchor="ctr" anchorCtr="0" compatLnSpc="1">
            <a:prstTxWarp prst="textNoShape">
              <a:avLst/>
            </a:prstTxWarp>
            <a:spAutoFit/>
          </a:bodyPr>
          <a:lstStyle/>
          <a:p>
            <a:pPr defTabSz="914393">
              <a:buSzTx/>
              <a:defRPr/>
            </a:pPr>
            <a:r>
              <a:rPr lang="ru-RU" sz="1200" dirty="0">
                <a:solidFill>
                  <a:schemeClr val="tx1"/>
                </a:solidFill>
                <a:latin typeface="Arial"/>
                <a:ea typeface="Times New Roman"/>
              </a:rPr>
              <a:t>.</a:t>
            </a:r>
            <a:r>
              <a:rPr lang="ru-RU" sz="1200" dirty="0">
                <a:solidFill>
                  <a:schemeClr val="tx1"/>
                </a:solidFill>
                <a:latin typeface="Arial"/>
              </a:rPr>
              <a:t> </a:t>
            </a:r>
            <a:endParaRPr lang="ru-RU" sz="1800" dirty="0">
              <a:solidFill>
                <a:schemeClr val="tx1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\\srv4\teachers_nkse\Андреева Р.А\640x334_cropped_69d3345314cfa79d975e4d86078b219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"/>
            <a:ext cx="18288000" cy="1028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muratova\Desktop\slide-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48196" y="0"/>
            <a:ext cx="13880376" cy="1028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\\srv4\teachers_nkse\Андреева Р.А\Барха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66701" y="0"/>
            <a:ext cx="18654702" cy="105424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muratova\Desktop\slide-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77683" y="2"/>
            <a:ext cx="12876246" cy="1028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muratova\Desktop\cac16400-3113-4d5c-8fb7-6308e09577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81811" y="0"/>
            <a:ext cx="14464001" cy="10286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muratova\Desktop\slide-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44620" y="0"/>
            <a:ext cx="14331821" cy="10286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 bwMode="auto">
          <a:xfrm>
            <a:off x="2032000" y="1060450"/>
            <a:ext cx="16256000" cy="2684463"/>
          </a:xfrm>
        </p:spPr>
        <p:txBody>
          <a:bodyPr>
            <a:normAutofit fontScale="90000"/>
          </a:bodyPr>
          <a:lstStyle/>
          <a:p>
            <a:br>
              <a:rPr lang="ru-RU" sz="4500" dirty="0"/>
            </a:br>
            <a:br>
              <a:rPr lang="ru-RU" sz="4500" dirty="0"/>
            </a:br>
            <a:br>
              <a:rPr lang="ru-RU" sz="4500" dirty="0">
                <a:solidFill>
                  <a:srgbClr val="7030A0"/>
                </a:solidFill>
                <a:latin typeface="Times New Roman"/>
                <a:cs typeface="Times New Roman"/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 bwMode="auto">
          <a:xfrm>
            <a:off x="0" y="2168525"/>
            <a:ext cx="16256000" cy="1508125"/>
          </a:xfrm>
        </p:spPr>
        <p:txBody>
          <a:bodyPr/>
          <a:lstStyle/>
          <a:p>
            <a:pPr marL="228598" indent="0">
              <a:defRPr/>
            </a:pPr>
            <a:r>
              <a:rPr lang="ru-RU" dirty="0">
                <a:latin typeface="Times New Roman"/>
                <a:cs typeface="Times New Roman"/>
              </a:rPr>
              <a:t>  </a:t>
            </a:r>
            <a:endParaRPr lang="ru-RU" sz="4500" dirty="0">
              <a:latin typeface="Times New Roman"/>
              <a:cs typeface="Times New Roman"/>
            </a:endParaRPr>
          </a:p>
          <a:p>
            <a:pPr marL="971542" indent="-742944">
              <a:buAutoNum type="arabicParenR"/>
              <a:defRPr/>
            </a:pPr>
            <a:endParaRPr lang="ru-RU" sz="4500" dirty="0">
              <a:latin typeface="Times New Roman"/>
              <a:cs typeface="Times New Roman"/>
            </a:endParaRPr>
          </a:p>
        </p:txBody>
      </p:sp>
      <p:pic>
        <p:nvPicPr>
          <p:cNvPr id="7170" name="Picture 2" descr="C:\Users\muratova\Desktop\slide-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28394" y="0"/>
            <a:ext cx="12521680" cy="1028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muratova\Desktop\slide-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69518" y="0"/>
            <a:ext cx="11737960" cy="1028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muratova\Desktop\slide-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83363" y="0"/>
            <a:ext cx="14443788" cy="1028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muratova\Desktop\slide-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67545" y="2"/>
            <a:ext cx="15134254" cy="10286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\\srv4\teachers_nkse\Андреева Р.А\scale_1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8288000" cy="1028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muratova\Desktop\slide-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2433" y="0"/>
            <a:ext cx="16981714" cy="1028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uratova\Desktop\ros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4155" y="0"/>
            <a:ext cx="15470155" cy="1028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0" y="1417638"/>
            <a:ext cx="16440150" cy="7767637"/>
          </a:xfrm>
        </p:spPr>
        <p:txBody>
          <a:bodyPr/>
          <a:lstStyle/>
          <a:p>
            <a:r>
              <a:rPr lang="ru-RU" sz="6100" dirty="0">
                <a:latin typeface="Times New Roman" pitchFamily="18" charset="0"/>
                <a:cs typeface="Times New Roman" pitchFamily="18" charset="0"/>
              </a:rPr>
              <a:t>«Цветная революция» — термин, возникший для описания смены политических режимов вследствие кризиса и массовых протестов, произошедшей в Грузии («Революция роз» 2003 года), на Украине («Оранжевая революция» 2004 года) и в Киргизии </a:t>
            </a:r>
          </a:p>
          <a:p>
            <a:r>
              <a:rPr lang="ru-RU" sz="6100" dirty="0">
                <a:latin typeface="Times New Roman" pitchFamily="18" charset="0"/>
                <a:cs typeface="Times New Roman" pitchFamily="18" charset="0"/>
              </a:rPr>
              <a:t>(«</a:t>
            </a:r>
            <a:r>
              <a:rPr lang="ru-RU" sz="6100" dirty="0" err="1">
                <a:latin typeface="Times New Roman" pitchFamily="18" charset="0"/>
                <a:cs typeface="Times New Roman" pitchFamily="18" charset="0"/>
              </a:rPr>
              <a:t>Тюльпановая</a:t>
            </a:r>
            <a:r>
              <a:rPr lang="ru-RU" sz="6100" dirty="0">
                <a:latin typeface="Times New Roman" pitchFamily="18" charset="0"/>
                <a:cs typeface="Times New Roman" pitchFamily="18" charset="0"/>
              </a:rPr>
              <a:t> революция» 2005 года)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Users\muratova\Desktop\slide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8555" y="0"/>
            <a:ext cx="13305453" cy="1028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3223" y="1026366"/>
            <a:ext cx="16440539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>
                <a:latin typeface="Times New Roman" pitchFamily="18" charset="0"/>
                <a:cs typeface="Times New Roman" pitchFamily="18" charset="0"/>
              </a:rPr>
              <a:t>Автор цветных революций</a:t>
            </a:r>
          </a:p>
          <a:p>
            <a:r>
              <a:rPr lang="ru-RU" sz="5400" dirty="0">
                <a:latin typeface="Times New Roman" pitchFamily="18" charset="0"/>
                <a:cs typeface="Times New Roman" pitchFamily="18" charset="0"/>
              </a:rPr>
              <a:t>Джин </a:t>
            </a:r>
            <a:r>
              <a:rPr lang="ru-RU" sz="5400" dirty="0" err="1">
                <a:latin typeface="Times New Roman" pitchFamily="18" charset="0"/>
                <a:cs typeface="Times New Roman" pitchFamily="18" charset="0"/>
              </a:rPr>
              <a:t>Шарп</a:t>
            </a:r>
            <a:r>
              <a:rPr lang="ru-RU" sz="5400" dirty="0">
                <a:latin typeface="Times New Roman" pitchFamily="18" charset="0"/>
                <a:cs typeface="Times New Roman" pitchFamily="18" charset="0"/>
              </a:rPr>
              <a:t> (англ. </a:t>
            </a:r>
            <a:r>
              <a:rPr lang="ru-RU" sz="5400" dirty="0" err="1">
                <a:latin typeface="Times New Roman" pitchFamily="18" charset="0"/>
                <a:cs typeface="Times New Roman" pitchFamily="18" charset="0"/>
              </a:rPr>
              <a:t>Gene</a:t>
            </a:r>
            <a:r>
              <a:rPr lang="ru-RU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dirty="0" err="1">
                <a:latin typeface="Times New Roman" pitchFamily="18" charset="0"/>
                <a:cs typeface="Times New Roman" pitchFamily="18" charset="0"/>
              </a:rPr>
              <a:t>Sharp</a:t>
            </a:r>
            <a:r>
              <a:rPr lang="ru-RU" sz="5400" dirty="0">
                <a:latin typeface="Times New Roman" pitchFamily="18" charset="0"/>
                <a:cs typeface="Times New Roman" pitchFamily="18" charset="0"/>
              </a:rPr>
              <a:t>; 21 января 1928, </a:t>
            </a:r>
            <a:r>
              <a:rPr lang="ru-RU" sz="5400" dirty="0" err="1">
                <a:latin typeface="Times New Roman" pitchFamily="18" charset="0"/>
                <a:cs typeface="Times New Roman" pitchFamily="18" charset="0"/>
              </a:rPr>
              <a:t>Норт-Балтимор</a:t>
            </a:r>
            <a:r>
              <a:rPr lang="ru-RU" sz="5400" dirty="0">
                <a:latin typeface="Times New Roman" pitchFamily="18" charset="0"/>
                <a:cs typeface="Times New Roman" pitchFamily="18" charset="0"/>
              </a:rPr>
              <a:t> , Огайо, США — 28 января 2018) — американский общественный деятель, известный своими книгами по методам ненасильственной борьбы с авторитарными режимами, которые используются во всём мире как один из инструментов «мягкой силы». Идеолог «цветных революций».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uratova\Desktop\Шарп,_Джи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58008" y="0"/>
            <a:ext cx="13771984" cy="10286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 descr="https://myagkayasila.ru/wp-content/uploads/Cvetnye-revolyucii-na-postsovetskom-prostranstve.png"/>
          <p:cNvSpPr>
            <a:spLocks noChangeAspect="1" noChangeArrowheads="1"/>
          </p:cNvSpPr>
          <p:nvPr/>
        </p:nvSpPr>
        <p:spPr bwMode="auto">
          <a:xfrm>
            <a:off x="155575" y="-136525"/>
            <a:ext cx="293688" cy="293688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88" name="AutoShape 4" descr="https://myagkayasila.ru/wp-content/uploads/Cvetnye-revolyucii-na-postsovetskom-prostranstve.png"/>
          <p:cNvSpPr>
            <a:spLocks noChangeAspect="1" noChangeArrowheads="1"/>
          </p:cNvSpPr>
          <p:nvPr/>
        </p:nvSpPr>
        <p:spPr bwMode="auto">
          <a:xfrm>
            <a:off x="155575" y="-136525"/>
            <a:ext cx="293688" cy="293688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89" name="Picture 5" descr="C:\Users\muratova\Desktop\Cvetnye-revolyucii-na-postsovetskom-prostranstv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8310" y="0"/>
            <a:ext cx="11793894" cy="1028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muratova\Desktop\9f407d41-e2ae-478b-90e5-89ae7487f41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94977" y="0"/>
            <a:ext cx="14569495" cy="1028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uratova\Desktop\slide-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9977" y="0"/>
            <a:ext cx="13604034" cy="1028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473</TotalTime>
  <Words>169</Words>
  <Application>Microsoft Office PowerPoint</Application>
  <DocSecurity>0</DocSecurity>
  <PresentationFormat>Произвольный</PresentationFormat>
  <Paragraphs>18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30" baseType="lpstr">
      <vt:lpstr>Arial Black</vt:lpstr>
      <vt:lpstr>Wingdings 2</vt:lpstr>
      <vt:lpstr>Consolas</vt:lpstr>
      <vt:lpstr>Times New Roman</vt:lpstr>
      <vt:lpstr>Wingdings 3</vt:lpstr>
      <vt:lpstr>Arial</vt:lpstr>
      <vt:lpstr>Corbel</vt:lpstr>
      <vt:lpstr>Wingdings</vt:lpstr>
      <vt:lpstr>Метро</vt:lpstr>
      <vt:lpstr>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/>
  <cp:keywords/>
  <dc:description/>
  <cp:lastModifiedBy>Андреева Розалия Андреева</cp:lastModifiedBy>
  <cp:revision>82</cp:revision>
  <dcterms:modified xsi:type="dcterms:W3CDTF">2024-03-05T04:47:37Z</dcterms:modified>
  <cp:category/>
  <dc:identifier/>
  <cp:contentStatus/>
  <dc:language/>
  <cp:version/>
</cp:coreProperties>
</file>