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5A0D7-A95F-418D-B414-DF8CC020A8D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D64AE-AF60-4CE2-A905-583196FF43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2302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F8C41-F449-4F7C-8444-68AA3767300C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9254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46C6C-5BCF-450B-B3C6-83A5D790108C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075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BF6C64-8A3F-463E-BEE1-5D7DD3A2C838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352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BF68E-051B-4CC4-B10E-F7BA9B318CDB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153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E12C74-C50E-4A62-9D01-37FBC2A678B7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554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20206-5E3D-4C87-BE5F-A0A4731496B1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618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AB4AD-1463-4BD8-805C-5B21ED854AEC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689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0163AF-B545-4039-B50D-70F6E4A50BE4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880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A892F0-52CA-4801-890C-BD2797740910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325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98350-AB7F-4822-8B60-A9ADE9ACFD8A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982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2161E-3F5C-4210-8946-CAF990678345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 fontAlgn="base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95527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E9C936-F324-4391-AB35-ACC37CBF2F14}" type="slidenum">
              <a:rPr lang="es-ES" smtClean="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72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0"/>
            <a:ext cx="6768350" cy="1143000"/>
          </a:xfrm>
        </p:spPr>
        <p:txBody>
          <a:bodyPr/>
          <a:lstStyle/>
          <a:p>
            <a:r>
              <a:rPr lang="ru-RU" dirty="0" smtClean="0"/>
              <a:t>Рене Декарт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367240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95936" y="836712"/>
            <a:ext cx="4896544" cy="528945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1800" dirty="0" smtClean="0"/>
              <a:t>Скептически относился к возможности построения новой науки на основе опыта. Чувственный опыт не способен дать достоверное знание, ибо мы часто сталкиваемся с иллюзиями и галлюцинациями, а мир, воспринимаемый нами с помощью чувств, может оказаться сном</a:t>
            </a:r>
          </a:p>
          <a:p>
            <a:pPr algn="ctr">
              <a:lnSpc>
                <a:spcPct val="89000"/>
              </a:lnSpc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обосновал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ведущую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роль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разума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в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познании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;</a:t>
            </a:r>
          </a:p>
          <a:p>
            <a:pPr algn="ctr">
              <a:lnSpc>
                <a:spcPct val="89000"/>
              </a:lnSpc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стал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автором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теории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дуализма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,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чем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попытался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примирить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материалистическое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и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идеалистическое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направление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в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философии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;</a:t>
            </a:r>
          </a:p>
          <a:p>
            <a:pPr algn="ctr">
              <a:lnSpc>
                <a:spcPct val="89000"/>
              </a:lnSpc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выдвинул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теорию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о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научном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методе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познания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и о «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врожденных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6" charset="0"/>
              </a:rPr>
              <a:t>идея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6" charset="0"/>
              </a:rPr>
              <a:t>»</a:t>
            </a:r>
          </a:p>
          <a:p>
            <a:pPr>
              <a:buNone/>
            </a:pP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00918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3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77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13_Солнцестояние</vt:lpstr>
      <vt:lpstr>Рене Декарт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философии</dc:title>
  <dc:creator>Admin</dc:creator>
  <cp:lastModifiedBy>dkflbr</cp:lastModifiedBy>
  <cp:revision>26</cp:revision>
  <dcterms:created xsi:type="dcterms:W3CDTF">2017-10-19T15:01:44Z</dcterms:created>
  <dcterms:modified xsi:type="dcterms:W3CDTF">2023-03-21T05:44:33Z</dcterms:modified>
</cp:coreProperties>
</file>