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735E0D-1FA9-421A-9D35-DD62057075D5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413DD34-4980-43EB-BE73-A035E24BA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735E0D-1FA9-421A-9D35-DD62057075D5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3DD34-4980-43EB-BE73-A035E24BA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735E0D-1FA9-421A-9D35-DD62057075D5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3DD34-4980-43EB-BE73-A035E24BA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735E0D-1FA9-421A-9D35-DD62057075D5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3DD34-4980-43EB-BE73-A035E24BA0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735E0D-1FA9-421A-9D35-DD62057075D5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3DD34-4980-43EB-BE73-A035E24BA0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735E0D-1FA9-421A-9D35-DD62057075D5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3DD34-4980-43EB-BE73-A035E24BA0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735E0D-1FA9-421A-9D35-DD62057075D5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3DD34-4980-43EB-BE73-A035E24BA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735E0D-1FA9-421A-9D35-DD62057075D5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3DD34-4980-43EB-BE73-A035E24BA0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735E0D-1FA9-421A-9D35-DD62057075D5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3DD34-4980-43EB-BE73-A035E24BA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3735E0D-1FA9-421A-9D35-DD62057075D5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13DD34-4980-43EB-BE73-A035E24BA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735E0D-1FA9-421A-9D35-DD62057075D5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413DD34-4980-43EB-BE73-A035E24BA0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3735E0D-1FA9-421A-9D35-DD62057075D5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413DD34-4980-43EB-BE73-A035E24BA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Канализационные насосные станции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Решетки и дробилки на КНС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http://www.stroy-union.ru/l1255627/images/photocat/1000x1000/430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39" y="548681"/>
            <a:ext cx="8552279" cy="5787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zavod-vzg.ru/upload/medialibrary/dfa/dfa24e0b10dfc27a9a1b5bc8b286d6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3700" y="1916832"/>
            <a:ext cx="6210300" cy="456247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b="1" dirty="0"/>
              <a:t>Решетки устанавливают на выходе из канала, подводящего воду к резервуару, с целью предотвращения попадания в насосы крупных отбросов.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Ширина </a:t>
            </a:r>
            <a:r>
              <a:rPr lang="ru-RU" sz="2800" dirty="0" err="1" smtClean="0"/>
              <a:t>прозоров</a:t>
            </a:r>
            <a:r>
              <a:rPr lang="ru-RU" sz="2800" dirty="0" smtClean="0"/>
              <a:t> в решетках принимается в зависимости от марки насоса.</a:t>
            </a:r>
          </a:p>
          <a:p>
            <a:pPr algn="just"/>
            <a:r>
              <a:rPr lang="ru-RU" sz="2800" dirty="0" smtClean="0"/>
              <a:t>Если же насосная станция перекачивает сточную жидкость непосредственно на очистные сооружения, то независимо от марки насосов принимают решетку с шириной </a:t>
            </a:r>
            <a:r>
              <a:rPr lang="ru-RU" sz="2800" dirty="0" err="1" smtClean="0"/>
              <a:t>прозоров</a:t>
            </a:r>
            <a:r>
              <a:rPr lang="ru-RU" sz="2800" dirty="0" smtClean="0"/>
              <a:t> </a:t>
            </a:r>
            <a:r>
              <a:rPr lang="ru-RU" sz="2800" dirty="0" smtClean="0"/>
              <a:t>13 </a:t>
            </a:r>
            <a:r>
              <a:rPr lang="ru-RU" sz="2800" dirty="0" smtClean="0"/>
              <a:t>мм.</a:t>
            </a:r>
          </a:p>
        </p:txBody>
      </p:sp>
      <p:pic>
        <p:nvPicPr>
          <p:cNvPr id="50178" name="Picture 2" descr="http://z-tvh.ru/assets/components/phpthumbof/cache/resh.f43e056626217814d2503403860aa02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212976"/>
            <a:ext cx="2506588" cy="3411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39604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Скорость движения жидкости в </a:t>
            </a:r>
            <a:r>
              <a:rPr lang="ru-RU" sz="2800" b="1" dirty="0" err="1" smtClean="0"/>
              <a:t>прозорах</a:t>
            </a:r>
            <a:r>
              <a:rPr lang="ru-RU" sz="2800" b="1" dirty="0" smtClean="0"/>
              <a:t> решеток при максимальном</a:t>
            </a:r>
          </a:p>
          <a:p>
            <a:pPr algn="just"/>
            <a:r>
              <a:rPr lang="ru-RU" sz="2800" b="1" dirty="0" smtClean="0"/>
              <a:t>притоке надлежит принимать: в </a:t>
            </a:r>
            <a:r>
              <a:rPr lang="ru-RU" sz="2800" b="1" dirty="0" err="1" smtClean="0"/>
              <a:t>прозорах</a:t>
            </a:r>
            <a:r>
              <a:rPr lang="ru-RU" sz="2800" b="1" dirty="0" smtClean="0"/>
              <a:t> механизированных решеток – 0,8–1 м/с; в </a:t>
            </a:r>
            <a:r>
              <a:rPr lang="ru-RU" sz="2800" b="1" dirty="0" err="1" smtClean="0"/>
              <a:t>прозорах</a:t>
            </a:r>
            <a:r>
              <a:rPr lang="ru-RU" sz="2800" b="1" dirty="0" smtClean="0"/>
              <a:t> решеток-дробилок – 1,2 м/с.</a:t>
            </a:r>
            <a:endParaRPr lang="ru-RU" sz="2800" b="1" dirty="0"/>
          </a:p>
        </p:txBody>
      </p:sp>
      <p:pic>
        <p:nvPicPr>
          <p:cNvPr id="51202" name="Picture 2" descr="http://z-tvh.ru/assets/components/phpthumbof/cache/resh.f43e056626217814d2503403860aa02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6375" y="332656"/>
            <a:ext cx="3650365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2696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Решетки с ручной очисткой устанавливают, когда количество </a:t>
            </a:r>
            <a:r>
              <a:rPr lang="ru-RU" sz="2800" dirty="0" smtClean="0"/>
              <a:t>задержанных </a:t>
            </a:r>
            <a:r>
              <a:rPr lang="ru-RU" sz="2800" dirty="0"/>
              <a:t>отбросов меньше </a:t>
            </a:r>
            <a:endParaRPr lang="ru-RU" sz="2800" dirty="0" smtClean="0"/>
          </a:p>
          <a:p>
            <a:pPr algn="just"/>
            <a:r>
              <a:rPr lang="ru-RU" sz="2800" dirty="0" smtClean="0"/>
              <a:t>0,1 </a:t>
            </a:r>
            <a:r>
              <a:rPr lang="ru-RU" sz="2800" dirty="0"/>
              <a:t>м'/</a:t>
            </a:r>
            <a:r>
              <a:rPr lang="ru-RU" sz="2800" dirty="0" err="1"/>
              <a:t>сут</a:t>
            </a:r>
            <a:r>
              <a:rPr lang="ru-RU" sz="2800" dirty="0"/>
              <a:t>. При большем количестве осадков используют решетки с механическими </a:t>
            </a:r>
            <a:r>
              <a:rPr lang="ru-RU" sz="2800" dirty="0" smtClean="0"/>
              <a:t>граблями</a:t>
            </a:r>
            <a:r>
              <a:rPr lang="ru-RU" sz="2800" dirty="0"/>
              <a:t>. </a:t>
            </a:r>
          </a:p>
        </p:txBody>
      </p:sp>
      <p:pic>
        <p:nvPicPr>
          <p:cNvPr id="3" name="Picture 2" descr="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708920"/>
            <a:ext cx="4704523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http://tehkommash.alloy.ru/media/images/2014/02/21/big/65efdc9c-d035-451d-9087-a910fbd3d15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0"/>
            <a:ext cx="6667500" cy="4762500"/>
          </a:xfrm>
          <a:prstGeom prst="rect">
            <a:avLst/>
          </a:prstGeom>
          <a:noFill/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-128528"/>
            <a:ext cx="6660232" cy="69865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ешетки типов МГ и МГТ состоят из следующих основных узлов: приводной станции (электродвигатель с редуктором), приводной цепи, звездочек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двух тяговых цепей. Между цепями закреплены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граблины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Двигаясь снизу вверх,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граблины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извлекают задержанные на решетке отбросы и поднимают их вверх, откуда они удаляются сбрасывателем на транспортерное устройство. Такие решетки выпускают девяти типоразмеров для каналов шириной от 800 до 2000 мм с пропускной способностью по воде от 26 до 185 тыс. м'/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Для измельчения задержанных на решетках отбросов </a:t>
            </a:r>
            <a:r>
              <a:rPr lang="ru-RU" sz="3200" dirty="0" smtClean="0"/>
              <a:t>применяют </a:t>
            </a:r>
            <a:r>
              <a:rPr lang="ru-RU" sz="3200" dirty="0"/>
              <a:t>специальные машины-дробилки. </a:t>
            </a:r>
          </a:p>
        </p:txBody>
      </p:sp>
      <p:pic>
        <p:nvPicPr>
          <p:cNvPr id="3" name="Picture 8" descr="http://buysell.com.ua/upload/upload/normal/16-01/drobilka_kanalizacionnaya_molotkovaya_d-3v_102902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3" y="476672"/>
            <a:ext cx="3741843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212976"/>
            <a:ext cx="2610594" cy="363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88640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Наибольшее распространение получили дробилки молоткового типа. Такие дробилки действуют следующим образом: отбросы, загружаемые через </a:t>
            </a:r>
            <a:r>
              <a:rPr lang="ru-RU" sz="2800" b="1" dirty="0" smtClean="0"/>
              <a:t>люк, </a:t>
            </a:r>
            <a:r>
              <a:rPr lang="ru-RU" sz="2800" b="1" dirty="0"/>
              <a:t>попадают на вращающийся ротор, состоящий из параллельно установленных дисков, между которыми по окружности свободно подвешены молотки.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b="1" dirty="0" smtClean="0"/>
              <a:t>. </a:t>
            </a:r>
            <a:r>
              <a:rPr lang="ru-RU" sz="2800" b="1" dirty="0" smtClean="0"/>
              <a:t>При вращении ротора отбросы увлекаются дисками, попадают между молотками и зубчатыми граблями и дробятся.</a:t>
            </a:r>
            <a:endParaRPr lang="ru-RU" sz="2800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32656"/>
            <a:ext cx="3474690" cy="521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1521" y="332656"/>
            <a:ext cx="3892967" cy="584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5040560" cy="61247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В корпус дробилки непрерывно подается вода для смыва раздробленных отбросов, которые через перфорированную решетку проваливаются вниз и попадают а приемный резервуар. Такие дробилки марки </a:t>
            </a:r>
          </a:p>
          <a:p>
            <a:pPr algn="just"/>
            <a:r>
              <a:rPr lang="ru-RU" sz="2800" b="1" dirty="0" smtClean="0"/>
              <a:t>Д-3 выпускают трех типоразмеров: производительностью 600; 1000 и 2000 кг/ч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Приемные резервуары </a:t>
            </a:r>
            <a:r>
              <a:rPr lang="ru-RU" dirty="0" err="1" smtClean="0">
                <a:solidFill>
                  <a:srgbClr val="FF0000"/>
                </a:solidFill>
              </a:rPr>
              <a:t>н</a:t>
            </a:r>
            <a:r>
              <a:rPr lang="ru-RU" dirty="0" smtClean="0">
                <a:solidFill>
                  <a:srgbClr val="FF0000"/>
                </a:solidFill>
              </a:rPr>
              <a:t> их оборудование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needl.ru/wp-content/uploads/2014/10/1432555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501008"/>
            <a:ext cx="3024336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7346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Разработано два типа решеток-дробилок: дли установки на трубопроводах и для установки в открытых каналах. Решетка-дробилка второго типа РД-600. 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437112"/>
            <a:ext cx="4824536" cy="180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32856"/>
            <a:ext cx="489654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i.caam.ru/sales/prom/reshetka_drobilka_rd200_H000c68ef_1349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278953"/>
            <a:ext cx="4788024" cy="357904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9644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Принцип действия комбинированной решетки-дробилки типа  РД-200 пропускной способностью по воде 60 м3/ч тот же, что и </a:t>
            </a:r>
          </a:p>
          <a:p>
            <a:r>
              <a:rPr lang="ru-RU" sz="2800" b="1" dirty="0" smtClean="0"/>
              <a:t>решетки-дробилки типа РД-600, но устанавливается она в трубопроводе и может сбрасывать размельченные отбросы вместе со сточной жидкостью в трубопровод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7348" name="Picture 4" descr="http://www.hidrokomplekt.ru/image/oborudovanie/4-1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212976"/>
            <a:ext cx="2016224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365104"/>
            <a:ext cx="4202138" cy="200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673549"/>
            <a:ext cx="4104456" cy="169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052736"/>
            <a:ext cx="3964674" cy="164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Приемные резервуары предназначены для кратковременного регулирования притока сточных вод, подводимых к насосам</a:t>
            </a:r>
            <a:r>
              <a:rPr lang="ru-RU" dirty="0"/>
              <a:t>.</a:t>
            </a:r>
          </a:p>
        </p:txBody>
      </p:sp>
      <p:pic>
        <p:nvPicPr>
          <p:cNvPr id="39940" name="Picture 4" descr="http://www.center-pss.ru/img/knszh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155" y="2276872"/>
            <a:ext cx="8616668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159648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Эти резервуары могут быть отделены от насосной станции или совмещены с ней Отдельно стоящие резервуары, 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отя и обеспечивают лучшие санитарные условия обслуживания станции, но значительно дороже совмещенных и поэтому применяются сравнительно редко.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3" name="Picture 3" descr="http://www.nasosinfo.ru/sites/default/files/img/10.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852936"/>
            <a:ext cx="4276725" cy="2743200"/>
          </a:xfrm>
          <a:prstGeom prst="rect">
            <a:avLst/>
          </a:prstGeom>
          <a:noFill/>
        </p:spPr>
      </p:pic>
      <p:pic>
        <p:nvPicPr>
          <p:cNvPr id="40965" name="Picture 5" descr="http://www.akva-market.com/files/1a1d21-4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96952"/>
            <a:ext cx="4439884" cy="3551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http://www.studmed.ru/docs/static/5/0/4/5/d/5045d93b6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86298" cy="6280062"/>
          </a:xfrm>
          <a:prstGeom prst="rect">
            <a:avLst/>
          </a:prstGeom>
          <a:noFill/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4283968" y="761506"/>
            <a:ext cx="446449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Резервуары состоят из рабочей (приемной) части, куда поступает сточная жидкость, и расположенного над ней помещения для оборудования (дробилок, транспортеров и т. д. ). В этом же помещении размещают и механическую часть решеток.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-128528"/>
            <a:ext cx="4499992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Глубину рабочей части приемного резервуара принимают равной 1,5—2 м, считая от лотка подводящего коллектора. На участке расположения всасывающих труб насосов устраивают приямок глубиной 0,5—0,7 м. Дно резервуара должно быть с уклоном не менее 0,1 </a:t>
            </a: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сторону приямка.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1" name="Picture 3" descr="http://www.studfiles.ru/html/2706/119/html_r5BYfg90dP.ts1c/htmlconvd-eWRDB3_html_7dfe99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-315416"/>
            <a:ext cx="8361040" cy="8199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476672"/>
            <a:ext cx="532859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Для взмучивания осадка в резервуар подводят жидкость по ответвлению от напорной трубы. Этим же ответвлением пользуются при опорожнении </a:t>
            </a:r>
            <a:r>
              <a:rPr lang="ru-RU" sz="2800" b="1" dirty="0" smtClean="0"/>
              <a:t>напорного </a:t>
            </a:r>
            <a:r>
              <a:rPr lang="ru-RU" sz="2800" b="1" dirty="0"/>
              <a:t>трубопровода. В резервуар должна быть подведена также линия от напорного водопровода технической воды для смыва загрязнении со стен и пола. </a:t>
            </a:r>
          </a:p>
        </p:txBody>
      </p:sp>
      <p:pic>
        <p:nvPicPr>
          <p:cNvPr id="44036" name="Picture 4" descr="http://www.studfiles.ru/html/2706/119/html_r5BYfg90dP.ts1c/htmlconvd-eWRDB3_html_7dfe99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88840" y="260648"/>
            <a:ext cx="6408712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92696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b="1" dirty="0"/>
              <a:t>Приемные резервуары оборудуют решетками (ручными или механизированными) , дробилками, корытами, тележками, контейнерами и </a:t>
            </a:r>
            <a:r>
              <a:rPr lang="ru-RU" sz="2800" b="1" dirty="0" smtClean="0"/>
              <a:t>другими </a:t>
            </a:r>
            <a:r>
              <a:rPr lang="ru-RU" sz="2800" b="1" dirty="0"/>
              <a:t>приспособлениями для удаления крупных отбросов. </a:t>
            </a:r>
          </a:p>
        </p:txBody>
      </p:sp>
      <p:pic>
        <p:nvPicPr>
          <p:cNvPr id="45060" name="Picture 4" descr="http://www.studmed.ru/docs/static/5/0/4/5/d/5045d93b6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6705" y="260648"/>
            <a:ext cx="3937295" cy="5276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3804940" cy="2853705"/>
          </a:xfrm>
          <a:prstGeom prst="rect">
            <a:avLst/>
          </a:prstGeom>
          <a:noFill/>
        </p:spPr>
      </p:pic>
      <p:pic>
        <p:nvPicPr>
          <p:cNvPr id="46084" name="Picture 4" descr="http://contragents.ru/valdayskiy_mehanicheskiy_zavod_ooo_/_e5tri1C6W0/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89040"/>
            <a:ext cx="3707904" cy="2780928"/>
          </a:xfrm>
          <a:prstGeom prst="rect">
            <a:avLst/>
          </a:prstGeom>
          <a:noFill/>
        </p:spPr>
      </p:pic>
      <p:pic>
        <p:nvPicPr>
          <p:cNvPr id="46086" name="Picture 6" descr="http://www.stroy-union.ru/l1255627/images/photocat/1000x1000/4308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140968"/>
            <a:ext cx="4535409" cy="3068960"/>
          </a:xfrm>
          <a:prstGeom prst="rect">
            <a:avLst/>
          </a:prstGeom>
          <a:noFill/>
        </p:spPr>
      </p:pic>
      <p:pic>
        <p:nvPicPr>
          <p:cNvPr id="46088" name="Picture 8" descr="http://buysell.com.ua/upload/upload/normal/16-01/drobilka_kanalizacionnaya_molotkovaya_d-3v_102902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0"/>
            <a:ext cx="2880320" cy="4157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175</TotalTime>
  <Words>566</Words>
  <Application>Microsoft Office PowerPoint</Application>
  <PresentationFormat>Экран (4:3)</PresentationFormat>
  <Paragraphs>25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Канализационные насосные станции</vt:lpstr>
      <vt:lpstr>Приемные резервуары н их оборудование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Решетки и дробилки на КНС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Канализационные насосные станции</dc:title>
  <dc:creator>emeljanova</dc:creator>
  <cp:lastModifiedBy>emeljanova</cp:lastModifiedBy>
  <cp:revision>28</cp:revision>
  <dcterms:created xsi:type="dcterms:W3CDTF">2016-12-05T13:14:03Z</dcterms:created>
  <dcterms:modified xsi:type="dcterms:W3CDTF">2016-12-06T13:09:34Z</dcterms:modified>
</cp:coreProperties>
</file>