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2" r:id="rId5"/>
    <p:sldId id="262" r:id="rId6"/>
    <p:sldId id="273" r:id="rId7"/>
    <p:sldId id="259" r:id="rId8"/>
    <p:sldId id="260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heck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heck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check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check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check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DDC78701-EC16-4546-BBF1-D9E57EE7159F}" type="datetimeFigureOut">
              <a:rPr lang="ru-RU" smtClean="0"/>
              <a:pPr/>
              <a:t>13.10.2017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35A70860-EFA6-4226-9351-5246FCF0D8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checker/>
  </p:transition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days.pravoslavie.ru/Images/ib136.jpg" TargetMode="External"/><Relationship Id="rId3" Type="http://schemas.openxmlformats.org/officeDocument/2006/relationships/hyperlink" Target="http://static.eva.ru/eva/330000-340000/330175/channel/17126414197598742.jpg" TargetMode="External"/><Relationship Id="rId7" Type="http://schemas.openxmlformats.org/officeDocument/2006/relationships/hyperlink" Target="http://www.vokrugsveta.ru/img/cmn/2008/01/15/042.jpg" TargetMode="External"/><Relationship Id="rId2" Type="http://schemas.openxmlformats.org/officeDocument/2006/relationships/hyperlink" Target="http://tezaurus.oc3.ru/docs/1/articles/3/3/2/2_1.gi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53.radikal.ru/i140/0911/6c/3d8a47a737eb.jpg" TargetMode="External"/><Relationship Id="rId5" Type="http://schemas.openxmlformats.org/officeDocument/2006/relationships/hyperlink" Target="http://www.multikulti.ru/images/img00000306.jpg" TargetMode="External"/><Relationship Id="rId4" Type="http://schemas.openxmlformats.org/officeDocument/2006/relationships/hyperlink" Target="http://www.tuva.asia/uploads/posts/2011-09/1315049088_lomonosov-m.jpg" TargetMode="External"/><Relationship Id="rId9" Type="http://schemas.openxmlformats.org/officeDocument/2006/relationships/hyperlink" Target="http://bse.sci-lib.com/pictures/05/18/266880259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1571612"/>
            <a:ext cx="7406640" cy="1472184"/>
          </a:xfrm>
        </p:spPr>
        <p:txBody>
          <a:bodyPr>
            <a:noAutofit/>
          </a:bodyPr>
          <a:lstStyle/>
          <a:p>
            <a:r>
              <a:rPr lang="ru-RU" sz="5400" dirty="0" smtClean="0"/>
              <a:t>История развития русского языка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5786454"/>
            <a:ext cx="7406640" cy="323840"/>
          </a:xfrm>
        </p:spPr>
        <p:txBody>
          <a:bodyPr>
            <a:normAutofit/>
          </a:bodyPr>
          <a:lstStyle/>
          <a:p>
            <a:endParaRPr lang="ru-RU" sz="16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                Распад Киевского государства</a:t>
            </a:r>
            <a:endParaRPr lang="ru-RU" sz="3200" dirty="0"/>
          </a:p>
        </p:txBody>
      </p:sp>
      <p:pic>
        <p:nvPicPr>
          <p:cNvPr id="4" name="Содержимое 3" descr="украинский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42976" y="1428736"/>
            <a:ext cx="3686006" cy="4445159"/>
          </a:xfrm>
        </p:spPr>
      </p:pic>
      <p:sp>
        <p:nvSpPr>
          <p:cNvPr id="5" name="TextBox 4"/>
          <p:cNvSpPr txBox="1"/>
          <p:nvPr/>
        </p:nvSpPr>
        <p:spPr>
          <a:xfrm flipH="1">
            <a:off x="2071670" y="6143644"/>
            <a:ext cx="1525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украинский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14876" y="1357298"/>
            <a:ext cx="370922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 err="1" smtClean="0"/>
              <a:t>лаўка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даўно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пайшла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ў</a:t>
            </a:r>
            <a:r>
              <a:rPr lang="ru-RU" sz="4000" i="1" dirty="0" smtClean="0"/>
              <a:t> хату</a:t>
            </a:r>
            <a:r>
              <a:rPr lang="ru-RU" sz="4000" dirty="0" smtClean="0"/>
              <a:t>, </a:t>
            </a:r>
            <a:r>
              <a:rPr lang="ru-RU" sz="4000" dirty="0" err="1" smtClean="0"/>
              <a:t>валоў</a:t>
            </a:r>
            <a:endParaRPr lang="ru-RU" sz="40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86314" y="3286124"/>
            <a:ext cx="359585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i="1" dirty="0" err="1" smtClean="0"/>
              <a:t>сляпы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гарадскі</a:t>
            </a:r>
            <a:endParaRPr lang="ru-RU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143636" y="5214950"/>
            <a:ext cx="14337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белорусский</a:t>
            </a: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Периоды развития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1057276" cy="24288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5-6 века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000372"/>
            <a:ext cx="1143008" cy="31432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9 век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357430"/>
            <a:ext cx="1143008" cy="378621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14-15 века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1714488"/>
            <a:ext cx="1296160" cy="4414862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18 век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1285860"/>
            <a:ext cx="1428760" cy="484349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19 век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642918"/>
            <a:ext cx="1571636" cy="548755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20-21 века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250px-Lomonosov_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714356"/>
            <a:ext cx="4345812" cy="5214974"/>
          </a:xfrm>
        </p:spPr>
      </p:pic>
      <p:sp>
        <p:nvSpPr>
          <p:cNvPr id="5" name="TextBox 4"/>
          <p:cNvSpPr txBox="1"/>
          <p:nvPr/>
        </p:nvSpPr>
        <p:spPr>
          <a:xfrm>
            <a:off x="5286380" y="500042"/>
            <a:ext cx="31432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«Российская грамматика»  1755 год</a:t>
            </a:r>
            <a:endParaRPr lang="ru-RU" sz="4000" dirty="0"/>
          </a:p>
        </p:txBody>
      </p:sp>
      <p:pic>
        <p:nvPicPr>
          <p:cNvPr id="6" name="Рисунок 5" descr="127957195954475087302217385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2571744"/>
            <a:ext cx="3429024" cy="3571900"/>
          </a:xfrm>
          <a:prstGeom prst="rect">
            <a:avLst/>
          </a:prstGeo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  Периоды развития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1057276" cy="24288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5-6 века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000372"/>
            <a:ext cx="1143008" cy="31432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9 век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357430"/>
            <a:ext cx="1143008" cy="378621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14-15 века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1714488"/>
            <a:ext cx="1296160" cy="44148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18 век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1285860"/>
            <a:ext cx="1428760" cy="4843490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19 век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642918"/>
            <a:ext cx="1571636" cy="548755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20-21 века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пушкин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57290" y="928670"/>
            <a:ext cx="4071966" cy="4792762"/>
          </a:xfrm>
        </p:spPr>
      </p:pic>
      <p:sp>
        <p:nvSpPr>
          <p:cNvPr id="5" name="TextBox 4"/>
          <p:cNvSpPr txBox="1"/>
          <p:nvPr/>
        </p:nvSpPr>
        <p:spPr>
          <a:xfrm>
            <a:off x="5429256" y="714356"/>
            <a:ext cx="31432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«…Впервые показал, как следует пользоваться речевым материалом народа, как надо его обрабатывать.»</a:t>
            </a:r>
          </a:p>
          <a:p>
            <a:pPr algn="ctr"/>
            <a:r>
              <a:rPr lang="ru-RU" sz="3200" dirty="0" smtClean="0"/>
              <a:t>М.Горький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Периоды развития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1057276" cy="24288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5-6 века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000372"/>
            <a:ext cx="1143008" cy="31432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9 век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357430"/>
            <a:ext cx="1143008" cy="378621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14-15 века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1714488"/>
            <a:ext cx="1296160" cy="44148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18 век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1285860"/>
            <a:ext cx="1428760" cy="4843490"/>
          </a:xfrm>
          <a:prstGeom prst="rect">
            <a:avLst/>
          </a:prstGeom>
          <a:solidFill>
            <a:schemeClr val="accent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19 век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642918"/>
            <a:ext cx="1571636" cy="5487556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20-21 века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Интернет-ресурсы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285860"/>
            <a:ext cx="7498080" cy="48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2"/>
              </a:rPr>
              <a:t>http://tezaurus.oc3.ru/docs/1/articles/3/3/2/2_1.gif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3"/>
              </a:rPr>
              <a:t>http://static.eva.ru/eva/330000-340000/330175/channel/17126414197598742.jpg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4"/>
              </a:rPr>
              <a:t>http://www.tuva.asia/uploads/posts/2011-09/1315049088_lomonosov-m.jpg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5"/>
              </a:rPr>
              <a:t>http://www.multikulti.ru/images/img00000306.jpg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6"/>
              </a:rPr>
              <a:t>http://s53.radikal.ru/i140/0911/6c/3d8a47a737eb.jpg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7"/>
              </a:rPr>
              <a:t>http://www.vokrugsveta.ru/img/cmn/2008/01/15/042.jpg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8"/>
              </a:rPr>
              <a:t>http://days.pravoslavie.ru/Images/ib136.jpg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hlinkClick r:id="rId9"/>
              </a:rPr>
              <a:t>http://bse.sci-lib.com/pictures/05/18/266880259.jpg</a:t>
            </a: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ru-RU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18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Периоды развития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1057276" cy="24288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5-6 века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000372"/>
            <a:ext cx="1143008" cy="31432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9 век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357430"/>
            <a:ext cx="1143008" cy="378621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14-15 века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1714488"/>
            <a:ext cx="1296160" cy="44148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18 век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1285860"/>
            <a:ext cx="1428760" cy="484349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19 век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642918"/>
            <a:ext cx="1571636" cy="548755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20-21 века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285728"/>
            <a:ext cx="6786610" cy="500066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Общеславянский язык</a:t>
            </a:r>
            <a:endParaRPr lang="ru-RU" sz="3200" dirty="0"/>
          </a:p>
        </p:txBody>
      </p:sp>
      <p:pic>
        <p:nvPicPr>
          <p:cNvPr id="4" name="Содержимое 3" descr="слав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28728" y="857232"/>
            <a:ext cx="6715172" cy="5572164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786578" y="357166"/>
            <a:ext cx="188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Древние славяне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142852"/>
            <a:ext cx="4632318" cy="626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Периоды развития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1057276" cy="24288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5-6 века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000372"/>
            <a:ext cx="1143008" cy="3143272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9 век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357430"/>
            <a:ext cx="1143008" cy="3786214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14-15 века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1714488"/>
            <a:ext cx="1296160" cy="44148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18 век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1285860"/>
            <a:ext cx="1428760" cy="484349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19 век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642918"/>
            <a:ext cx="1571636" cy="548755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20-21 века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0023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86050" y="285728"/>
            <a:ext cx="3941303" cy="566641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57620" y="6143644"/>
            <a:ext cx="20970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Кирилл и </a:t>
            </a:r>
            <a:r>
              <a:rPr lang="ru-RU" dirty="0" err="1" smtClean="0"/>
              <a:t>Мефодий</a:t>
            </a:r>
            <a:endParaRPr lang="ru-RU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285728"/>
            <a:ext cx="5686436" cy="43971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           Древнерусский язык</a:t>
            </a:r>
            <a:endParaRPr lang="ru-RU" sz="3200" dirty="0"/>
          </a:p>
        </p:txBody>
      </p:sp>
      <p:pic>
        <p:nvPicPr>
          <p:cNvPr id="4" name="Содержимое 3" descr="древнерусский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928670"/>
            <a:ext cx="5500726" cy="5500726"/>
          </a:xfrm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                                 Старославянский язык</a:t>
            </a:r>
            <a:endParaRPr lang="ru-RU" sz="3200" dirty="0"/>
          </a:p>
        </p:txBody>
      </p:sp>
      <p:pic>
        <p:nvPicPr>
          <p:cNvPr id="4" name="Содержимое 3" descr="книга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85852" y="785794"/>
            <a:ext cx="7286676" cy="4429156"/>
          </a:xfrm>
        </p:spPr>
      </p:pic>
      <p:sp>
        <p:nvSpPr>
          <p:cNvPr id="5" name="TextBox 4"/>
          <p:cNvSpPr txBox="1"/>
          <p:nvPr/>
        </p:nvSpPr>
        <p:spPr>
          <a:xfrm>
            <a:off x="500034" y="5715016"/>
            <a:ext cx="8286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/>
              <a:t>в</a:t>
            </a:r>
            <a:r>
              <a:rPr lang="ru-RU" sz="2000" dirty="0" smtClean="0"/>
              <a:t>орог-враг, брег-берег, ладья-лодка, страна-сторона, шелом-шлем</a:t>
            </a:r>
            <a:endParaRPr lang="ru-RU" sz="20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85728"/>
            <a:ext cx="8543956" cy="5840435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          Периоды развития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3714752"/>
            <a:ext cx="1057276" cy="242889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5-6 века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85852" y="3000372"/>
            <a:ext cx="1143008" cy="314327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9 век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428860" y="2357430"/>
            <a:ext cx="1143008" cy="3786214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14-15 века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571868" y="1714488"/>
            <a:ext cx="1296160" cy="441486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18 век</a:t>
            </a:r>
            <a:endParaRPr lang="ru-RU" sz="32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857752" y="1285860"/>
            <a:ext cx="1428760" cy="4843490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/>
              <a:t>19 век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215074" y="642918"/>
            <a:ext cx="1571636" cy="548755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20-21 века</a:t>
            </a:r>
            <a:endParaRPr lang="ru-RU" sz="3200" dirty="0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104</TotalTime>
  <Words>180</Words>
  <Application>Microsoft Office PowerPoint</Application>
  <PresentationFormat>Экран (4:3)</PresentationFormat>
  <Paragraphs>72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История развития русского языка</vt:lpstr>
      <vt:lpstr>Слайд 2</vt:lpstr>
      <vt:lpstr>Общеславянский язык</vt:lpstr>
      <vt:lpstr>Слайд 4</vt:lpstr>
      <vt:lpstr>Слайд 5</vt:lpstr>
      <vt:lpstr>Слайд 6</vt:lpstr>
      <vt:lpstr>            Древнерусский язык</vt:lpstr>
      <vt:lpstr>                                 Старославянский язык</vt:lpstr>
      <vt:lpstr>Слайд 9</vt:lpstr>
      <vt:lpstr>                 Распад Киевского государства</vt:lpstr>
      <vt:lpstr>Слайд 11</vt:lpstr>
      <vt:lpstr>Слайд 12</vt:lpstr>
      <vt:lpstr>Слайд 13</vt:lpstr>
      <vt:lpstr>Слайд 14</vt:lpstr>
      <vt:lpstr>Слайд 15</vt:lpstr>
      <vt:lpstr>Интернет-ресурсы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развития русского языка</dc:title>
  <dc:creator>User</dc:creator>
  <cp:lastModifiedBy>nefiodova</cp:lastModifiedBy>
  <cp:revision>15</cp:revision>
  <dcterms:created xsi:type="dcterms:W3CDTF">2011-08-24T12:40:05Z</dcterms:created>
  <dcterms:modified xsi:type="dcterms:W3CDTF">2017-10-13T05:30:33Z</dcterms:modified>
</cp:coreProperties>
</file>