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28" r:id="rId2"/>
  </p:sldMasterIdLst>
  <p:notesMasterIdLst>
    <p:notesMasterId r:id="rId19"/>
  </p:notesMasterIdLst>
  <p:sldIdLst>
    <p:sldId id="256" r:id="rId3"/>
    <p:sldId id="257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71" r:id="rId12"/>
    <p:sldId id="267" r:id="rId13"/>
    <p:sldId id="268" r:id="rId14"/>
    <p:sldId id="269" r:id="rId15"/>
    <p:sldId id="270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69304-C24D-4578-B06F-DC2706268E6C}" type="doc">
      <dgm:prSet loTypeId="urn:microsoft.com/office/officeart/2005/8/layout/hProcess9" loCatId="process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51675E31-2E11-4327-8CCE-F2F3FF75B721}">
      <dgm:prSet/>
      <dgm:spPr/>
      <dgm:t>
        <a:bodyPr/>
        <a:lstStyle/>
        <a:p>
          <a:pPr rtl="0"/>
          <a:r>
            <a:rPr lang="ru-RU" b="1" i="1" dirty="0" smtClean="0"/>
            <a:t>Жидкостью</a:t>
          </a:r>
          <a:r>
            <a:rPr lang="ru-RU" dirty="0" smtClean="0"/>
            <a:t> называется агрегатное состояние вещества, сочетающее в себе черты твердого состояния и газообразного.</a:t>
          </a:r>
          <a:endParaRPr lang="ru-RU" dirty="0"/>
        </a:p>
      </dgm:t>
    </dgm:pt>
    <dgm:pt modelId="{E6BED4C1-FB77-401C-A44B-623A22AD1C5D}" type="parTrans" cxnId="{98885335-4E33-4F0B-BDC8-1516B9F05612}">
      <dgm:prSet/>
      <dgm:spPr/>
      <dgm:t>
        <a:bodyPr/>
        <a:lstStyle/>
        <a:p>
          <a:endParaRPr lang="ru-RU"/>
        </a:p>
      </dgm:t>
    </dgm:pt>
    <dgm:pt modelId="{3D29844A-0BB1-49F5-BDA8-D85DA54E41EF}" type="sibTrans" cxnId="{98885335-4E33-4F0B-BDC8-1516B9F05612}">
      <dgm:prSet/>
      <dgm:spPr/>
      <dgm:t>
        <a:bodyPr/>
        <a:lstStyle/>
        <a:p>
          <a:endParaRPr lang="ru-RU"/>
        </a:p>
      </dgm:t>
    </dgm:pt>
    <dgm:pt modelId="{88BD6A89-67A4-42AB-BCF5-CDBBAB422993}">
      <dgm:prSet/>
      <dgm:spPr/>
      <dgm:t>
        <a:bodyPr/>
        <a:lstStyle/>
        <a:p>
          <a:pPr rtl="0"/>
          <a:r>
            <a:rPr lang="ru-RU" dirty="0" smtClean="0"/>
            <a:t>Жидкости имеют определенный объем, но форма этого объема легко изменяется под действием внешних сил.</a:t>
          </a:r>
          <a:endParaRPr lang="ru-RU" dirty="0"/>
        </a:p>
      </dgm:t>
    </dgm:pt>
    <dgm:pt modelId="{2174AD26-34CD-45A9-9593-9C23611DCDEB}" type="parTrans" cxnId="{97A00173-8752-49C3-B4F4-CBB6F15E6703}">
      <dgm:prSet/>
      <dgm:spPr/>
      <dgm:t>
        <a:bodyPr/>
        <a:lstStyle/>
        <a:p>
          <a:endParaRPr lang="ru-RU"/>
        </a:p>
      </dgm:t>
    </dgm:pt>
    <dgm:pt modelId="{F1534042-4667-4D2C-8B7B-D5262947604F}" type="sibTrans" cxnId="{97A00173-8752-49C3-B4F4-CBB6F15E6703}">
      <dgm:prSet/>
      <dgm:spPr/>
      <dgm:t>
        <a:bodyPr/>
        <a:lstStyle/>
        <a:p>
          <a:endParaRPr lang="ru-RU"/>
        </a:p>
      </dgm:t>
    </dgm:pt>
    <dgm:pt modelId="{D0A5A05C-9F60-4E69-83E2-C9E4165F4B6C}" type="pres">
      <dgm:prSet presAssocID="{8C869304-C24D-4578-B06F-DC2706268E6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D0C9FF-61A3-4623-8094-C5066429F094}" type="pres">
      <dgm:prSet presAssocID="{8C869304-C24D-4578-B06F-DC2706268E6C}" presName="arrow" presStyleLbl="bgShp" presStyleIdx="0" presStyleCnt="1" custLinFactNeighborX="-828" custLinFactNeighborY="-650"/>
      <dgm:spPr/>
    </dgm:pt>
    <dgm:pt modelId="{AC684B84-FB61-42E1-84D2-BF504D56EA0C}" type="pres">
      <dgm:prSet presAssocID="{8C869304-C24D-4578-B06F-DC2706268E6C}" presName="linearProcess" presStyleCnt="0"/>
      <dgm:spPr/>
    </dgm:pt>
    <dgm:pt modelId="{698ED678-2F5F-43BB-83E9-17DBC5ECC89E}" type="pres">
      <dgm:prSet presAssocID="{51675E31-2E11-4327-8CCE-F2F3FF75B721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D92DE-E439-49ED-ABD9-DD5CDB679CFA}" type="pres">
      <dgm:prSet presAssocID="{3D29844A-0BB1-49F5-BDA8-D85DA54E41EF}" presName="sibTrans" presStyleCnt="0"/>
      <dgm:spPr/>
    </dgm:pt>
    <dgm:pt modelId="{188E8BAB-376B-4362-B865-99283E8D1C4E}" type="pres">
      <dgm:prSet presAssocID="{88BD6A89-67A4-42AB-BCF5-CDBBAB422993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00173-8752-49C3-B4F4-CBB6F15E6703}" srcId="{8C869304-C24D-4578-B06F-DC2706268E6C}" destId="{88BD6A89-67A4-42AB-BCF5-CDBBAB422993}" srcOrd="1" destOrd="0" parTransId="{2174AD26-34CD-45A9-9593-9C23611DCDEB}" sibTransId="{F1534042-4667-4D2C-8B7B-D5262947604F}"/>
    <dgm:cxn modelId="{F60C3F39-C8ED-4328-AC62-0125CD959F1C}" type="presOf" srcId="{8C869304-C24D-4578-B06F-DC2706268E6C}" destId="{D0A5A05C-9F60-4E69-83E2-C9E4165F4B6C}" srcOrd="0" destOrd="0" presId="urn:microsoft.com/office/officeart/2005/8/layout/hProcess9"/>
    <dgm:cxn modelId="{79985B2D-E65C-486F-95D2-069F687A241C}" type="presOf" srcId="{88BD6A89-67A4-42AB-BCF5-CDBBAB422993}" destId="{188E8BAB-376B-4362-B865-99283E8D1C4E}" srcOrd="0" destOrd="0" presId="urn:microsoft.com/office/officeart/2005/8/layout/hProcess9"/>
    <dgm:cxn modelId="{038F5269-8049-4778-99A6-E1100CA314E5}" type="presOf" srcId="{51675E31-2E11-4327-8CCE-F2F3FF75B721}" destId="{698ED678-2F5F-43BB-83E9-17DBC5ECC89E}" srcOrd="0" destOrd="0" presId="urn:microsoft.com/office/officeart/2005/8/layout/hProcess9"/>
    <dgm:cxn modelId="{98885335-4E33-4F0B-BDC8-1516B9F05612}" srcId="{8C869304-C24D-4578-B06F-DC2706268E6C}" destId="{51675E31-2E11-4327-8CCE-F2F3FF75B721}" srcOrd="0" destOrd="0" parTransId="{E6BED4C1-FB77-401C-A44B-623A22AD1C5D}" sibTransId="{3D29844A-0BB1-49F5-BDA8-D85DA54E41EF}"/>
    <dgm:cxn modelId="{012C36D6-FA0B-4904-BE6C-98008D4B4885}" type="presParOf" srcId="{D0A5A05C-9F60-4E69-83E2-C9E4165F4B6C}" destId="{31D0C9FF-61A3-4623-8094-C5066429F094}" srcOrd="0" destOrd="0" presId="urn:microsoft.com/office/officeart/2005/8/layout/hProcess9"/>
    <dgm:cxn modelId="{7BF53E6C-E350-4F3F-A9B8-8B7612C9E728}" type="presParOf" srcId="{D0A5A05C-9F60-4E69-83E2-C9E4165F4B6C}" destId="{AC684B84-FB61-42E1-84D2-BF504D56EA0C}" srcOrd="1" destOrd="0" presId="urn:microsoft.com/office/officeart/2005/8/layout/hProcess9"/>
    <dgm:cxn modelId="{00F339C2-D580-47D8-96C5-7FF51F272528}" type="presParOf" srcId="{AC684B84-FB61-42E1-84D2-BF504D56EA0C}" destId="{698ED678-2F5F-43BB-83E9-17DBC5ECC89E}" srcOrd="0" destOrd="0" presId="urn:microsoft.com/office/officeart/2005/8/layout/hProcess9"/>
    <dgm:cxn modelId="{0BA98C32-6CE7-4532-85F2-B0F1AD6A8556}" type="presParOf" srcId="{AC684B84-FB61-42E1-84D2-BF504D56EA0C}" destId="{F5DD92DE-E439-49ED-ABD9-DD5CDB679CFA}" srcOrd="1" destOrd="0" presId="urn:microsoft.com/office/officeart/2005/8/layout/hProcess9"/>
    <dgm:cxn modelId="{6D633F15-03B5-412E-9063-05E0118EBBC3}" type="presParOf" srcId="{AC684B84-FB61-42E1-84D2-BF504D56EA0C}" destId="{188E8BAB-376B-4362-B865-99283E8D1C4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6D8613-BAB1-4D86-8C2C-9102084E8C74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E8B436-8A3A-418E-B8C0-25ED36650F8F}">
      <dgm:prSet/>
      <dgm:spPr/>
      <dgm:t>
        <a:bodyPr/>
        <a:lstStyle/>
        <a:p>
          <a:pPr rtl="0"/>
          <a:r>
            <a:rPr lang="ru-RU" dirty="0" smtClean="0"/>
            <a:t>По механическим свойствам жидкости разделяются на два класса</a:t>
          </a:r>
          <a:endParaRPr lang="ru-RU" dirty="0"/>
        </a:p>
      </dgm:t>
    </dgm:pt>
    <dgm:pt modelId="{65B3FC3E-9742-4C82-8C90-C45FAFAD4442}" type="parTrans" cxnId="{34ADC225-6C52-4851-B798-254DE3A3802C}">
      <dgm:prSet/>
      <dgm:spPr/>
      <dgm:t>
        <a:bodyPr/>
        <a:lstStyle/>
        <a:p>
          <a:endParaRPr lang="ru-RU"/>
        </a:p>
      </dgm:t>
    </dgm:pt>
    <dgm:pt modelId="{25A9A135-208A-4A08-AAE5-9A6ED2262FFB}" type="sibTrans" cxnId="{34ADC225-6C52-4851-B798-254DE3A3802C}">
      <dgm:prSet/>
      <dgm:spPr/>
      <dgm:t>
        <a:bodyPr/>
        <a:lstStyle/>
        <a:p>
          <a:endParaRPr lang="ru-RU"/>
        </a:p>
      </dgm:t>
    </dgm:pt>
    <dgm:pt modelId="{1308829F-DB66-480F-9121-C582ABDBBDAE}">
      <dgm:prSet/>
      <dgm:spPr/>
      <dgm:t>
        <a:bodyPr/>
        <a:lstStyle/>
        <a:p>
          <a:pPr rtl="0"/>
          <a:r>
            <a:rPr lang="ru-RU" dirty="0" smtClean="0"/>
            <a:t>малосжимаемые (капельные) </a:t>
          </a:r>
          <a:endParaRPr lang="ru-RU" dirty="0"/>
        </a:p>
      </dgm:t>
    </dgm:pt>
    <dgm:pt modelId="{F4062372-4A72-4456-8E4F-CDCC752B0B4D}" type="parTrans" cxnId="{5FF9CDA6-215D-4D5A-A769-17BFA00A119B}">
      <dgm:prSet/>
      <dgm:spPr/>
      <dgm:t>
        <a:bodyPr/>
        <a:lstStyle/>
        <a:p>
          <a:endParaRPr lang="ru-RU" dirty="0"/>
        </a:p>
      </dgm:t>
    </dgm:pt>
    <dgm:pt modelId="{181DDBAE-7627-4EE8-8B88-54FFD5C711A0}" type="sibTrans" cxnId="{5FF9CDA6-215D-4D5A-A769-17BFA00A119B}">
      <dgm:prSet/>
      <dgm:spPr/>
      <dgm:t>
        <a:bodyPr/>
        <a:lstStyle/>
        <a:p>
          <a:endParaRPr lang="ru-RU"/>
        </a:p>
      </dgm:t>
    </dgm:pt>
    <dgm:pt modelId="{56970AA3-ADC3-4AAB-BEA9-2B099AF4FD41}">
      <dgm:prSet/>
      <dgm:spPr/>
      <dgm:t>
        <a:bodyPr/>
        <a:lstStyle/>
        <a:p>
          <a:pPr rtl="0"/>
          <a:r>
            <a:rPr lang="ru-RU" dirty="0" smtClean="0"/>
            <a:t>сжимаемые (газообразные)</a:t>
          </a:r>
          <a:endParaRPr lang="ru-RU" dirty="0"/>
        </a:p>
      </dgm:t>
    </dgm:pt>
    <dgm:pt modelId="{3757114D-F8DB-4C03-8402-AA0287A9D2FB}" type="parTrans" cxnId="{E248E01F-EE56-4FA8-A11A-FDA9C7346849}">
      <dgm:prSet/>
      <dgm:spPr/>
      <dgm:t>
        <a:bodyPr/>
        <a:lstStyle/>
        <a:p>
          <a:endParaRPr lang="ru-RU" dirty="0"/>
        </a:p>
      </dgm:t>
    </dgm:pt>
    <dgm:pt modelId="{30045556-8355-43C0-8CFC-F115788AB0B0}" type="sibTrans" cxnId="{E248E01F-EE56-4FA8-A11A-FDA9C7346849}">
      <dgm:prSet/>
      <dgm:spPr/>
      <dgm:t>
        <a:bodyPr/>
        <a:lstStyle/>
        <a:p>
          <a:endParaRPr lang="ru-RU"/>
        </a:p>
      </dgm:t>
    </dgm:pt>
    <dgm:pt modelId="{EF88B8FC-F4A9-4C89-ABBE-8156603087CA}" type="pres">
      <dgm:prSet presAssocID="{966D8613-BAB1-4D86-8C2C-9102084E8C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6EDE19-D7CE-44D6-B1F9-55E1DFB3551B}" type="pres">
      <dgm:prSet presAssocID="{58E8B436-8A3A-418E-B8C0-25ED36650F8F}" presName="hierRoot1" presStyleCnt="0"/>
      <dgm:spPr/>
    </dgm:pt>
    <dgm:pt modelId="{C190A556-0A34-4B0D-A0E3-82AAA935240C}" type="pres">
      <dgm:prSet presAssocID="{58E8B436-8A3A-418E-B8C0-25ED36650F8F}" presName="composite" presStyleCnt="0"/>
      <dgm:spPr/>
    </dgm:pt>
    <dgm:pt modelId="{CB3D29A9-8E3B-4A10-8279-583F6EE107A8}" type="pres">
      <dgm:prSet presAssocID="{58E8B436-8A3A-418E-B8C0-25ED36650F8F}" presName="background" presStyleLbl="node0" presStyleIdx="0" presStyleCnt="1"/>
      <dgm:spPr/>
    </dgm:pt>
    <dgm:pt modelId="{63D3FBA2-EA79-4B9F-B283-1C44354A7F24}" type="pres">
      <dgm:prSet presAssocID="{58E8B436-8A3A-418E-B8C0-25ED36650F8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284D64-52C8-43F8-95BE-07645742071C}" type="pres">
      <dgm:prSet presAssocID="{58E8B436-8A3A-418E-B8C0-25ED36650F8F}" presName="hierChild2" presStyleCnt="0"/>
      <dgm:spPr/>
    </dgm:pt>
    <dgm:pt modelId="{27EF2360-1E5D-4B5B-9A73-ED25CA7AD03F}" type="pres">
      <dgm:prSet presAssocID="{F4062372-4A72-4456-8E4F-CDCC752B0B4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C3EB589-0F07-470C-8B00-CC229A69F497}" type="pres">
      <dgm:prSet presAssocID="{1308829F-DB66-480F-9121-C582ABDBBDAE}" presName="hierRoot2" presStyleCnt="0"/>
      <dgm:spPr/>
    </dgm:pt>
    <dgm:pt modelId="{3AD8A531-A8C7-458F-905D-24F0E31AEB33}" type="pres">
      <dgm:prSet presAssocID="{1308829F-DB66-480F-9121-C582ABDBBDAE}" presName="composite2" presStyleCnt="0"/>
      <dgm:spPr/>
    </dgm:pt>
    <dgm:pt modelId="{226ADC2D-F7C8-4E82-89D6-428FBA5B99BB}" type="pres">
      <dgm:prSet presAssocID="{1308829F-DB66-480F-9121-C582ABDBBDAE}" presName="background2" presStyleLbl="node2" presStyleIdx="0" presStyleCnt="2"/>
      <dgm:spPr/>
    </dgm:pt>
    <dgm:pt modelId="{580FBCA9-D3F1-4BBF-8EAE-459538E56F0F}" type="pres">
      <dgm:prSet presAssocID="{1308829F-DB66-480F-9121-C582ABDBBDA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22F3FC-31C1-47CF-8D27-A8D2851ADD48}" type="pres">
      <dgm:prSet presAssocID="{1308829F-DB66-480F-9121-C582ABDBBDAE}" presName="hierChild3" presStyleCnt="0"/>
      <dgm:spPr/>
    </dgm:pt>
    <dgm:pt modelId="{889890E4-AAA4-4F63-8AE7-DA6A474CB77E}" type="pres">
      <dgm:prSet presAssocID="{3757114D-F8DB-4C03-8402-AA0287A9D2F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81728C9-A7B5-462E-8EF5-6F679B3EED69}" type="pres">
      <dgm:prSet presAssocID="{56970AA3-ADC3-4AAB-BEA9-2B099AF4FD41}" presName="hierRoot2" presStyleCnt="0"/>
      <dgm:spPr/>
    </dgm:pt>
    <dgm:pt modelId="{064D7DEE-F01A-4F07-B471-EFAFF50215D9}" type="pres">
      <dgm:prSet presAssocID="{56970AA3-ADC3-4AAB-BEA9-2B099AF4FD41}" presName="composite2" presStyleCnt="0"/>
      <dgm:spPr/>
    </dgm:pt>
    <dgm:pt modelId="{95D237B9-DC8B-4240-912A-D9706690F142}" type="pres">
      <dgm:prSet presAssocID="{56970AA3-ADC3-4AAB-BEA9-2B099AF4FD41}" presName="background2" presStyleLbl="node2" presStyleIdx="1" presStyleCnt="2"/>
      <dgm:spPr/>
    </dgm:pt>
    <dgm:pt modelId="{021D9574-0774-4F35-B808-B6014C521452}" type="pres">
      <dgm:prSet presAssocID="{56970AA3-ADC3-4AAB-BEA9-2B099AF4FD4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F96267-6F2B-4CAB-B178-ED19FDE05357}" type="pres">
      <dgm:prSet presAssocID="{56970AA3-ADC3-4AAB-BEA9-2B099AF4FD41}" presName="hierChild3" presStyleCnt="0"/>
      <dgm:spPr/>
    </dgm:pt>
  </dgm:ptLst>
  <dgm:cxnLst>
    <dgm:cxn modelId="{8CDD28BF-3AF8-4B0C-B437-A41D6C648963}" type="presOf" srcId="{56970AA3-ADC3-4AAB-BEA9-2B099AF4FD41}" destId="{021D9574-0774-4F35-B808-B6014C521452}" srcOrd="0" destOrd="0" presId="urn:microsoft.com/office/officeart/2005/8/layout/hierarchy1"/>
    <dgm:cxn modelId="{E248E01F-EE56-4FA8-A11A-FDA9C7346849}" srcId="{58E8B436-8A3A-418E-B8C0-25ED36650F8F}" destId="{56970AA3-ADC3-4AAB-BEA9-2B099AF4FD41}" srcOrd="1" destOrd="0" parTransId="{3757114D-F8DB-4C03-8402-AA0287A9D2FB}" sibTransId="{30045556-8355-43C0-8CFC-F115788AB0B0}"/>
    <dgm:cxn modelId="{C4A17050-38A1-4063-8C28-DFCDD0C5F9AF}" type="presOf" srcId="{1308829F-DB66-480F-9121-C582ABDBBDAE}" destId="{580FBCA9-D3F1-4BBF-8EAE-459538E56F0F}" srcOrd="0" destOrd="0" presId="urn:microsoft.com/office/officeart/2005/8/layout/hierarchy1"/>
    <dgm:cxn modelId="{5FF9CDA6-215D-4D5A-A769-17BFA00A119B}" srcId="{58E8B436-8A3A-418E-B8C0-25ED36650F8F}" destId="{1308829F-DB66-480F-9121-C582ABDBBDAE}" srcOrd="0" destOrd="0" parTransId="{F4062372-4A72-4456-8E4F-CDCC752B0B4D}" sibTransId="{181DDBAE-7627-4EE8-8B88-54FFD5C711A0}"/>
    <dgm:cxn modelId="{80EB866C-E733-425F-8240-D71D3D2840C7}" type="presOf" srcId="{3757114D-F8DB-4C03-8402-AA0287A9D2FB}" destId="{889890E4-AAA4-4F63-8AE7-DA6A474CB77E}" srcOrd="0" destOrd="0" presId="urn:microsoft.com/office/officeart/2005/8/layout/hierarchy1"/>
    <dgm:cxn modelId="{34ADC225-6C52-4851-B798-254DE3A3802C}" srcId="{966D8613-BAB1-4D86-8C2C-9102084E8C74}" destId="{58E8B436-8A3A-418E-B8C0-25ED36650F8F}" srcOrd="0" destOrd="0" parTransId="{65B3FC3E-9742-4C82-8C90-C45FAFAD4442}" sibTransId="{25A9A135-208A-4A08-AAE5-9A6ED2262FFB}"/>
    <dgm:cxn modelId="{DD455113-A7E5-4103-9AE5-161004C68FB2}" type="presOf" srcId="{F4062372-4A72-4456-8E4F-CDCC752B0B4D}" destId="{27EF2360-1E5D-4B5B-9A73-ED25CA7AD03F}" srcOrd="0" destOrd="0" presId="urn:microsoft.com/office/officeart/2005/8/layout/hierarchy1"/>
    <dgm:cxn modelId="{AF4676A4-0F2C-4602-8FDD-3CA99A82E318}" type="presOf" srcId="{58E8B436-8A3A-418E-B8C0-25ED36650F8F}" destId="{63D3FBA2-EA79-4B9F-B283-1C44354A7F24}" srcOrd="0" destOrd="0" presId="urn:microsoft.com/office/officeart/2005/8/layout/hierarchy1"/>
    <dgm:cxn modelId="{A8FDBCB1-802B-476F-9ABC-F71774452029}" type="presOf" srcId="{966D8613-BAB1-4D86-8C2C-9102084E8C74}" destId="{EF88B8FC-F4A9-4C89-ABBE-8156603087CA}" srcOrd="0" destOrd="0" presId="urn:microsoft.com/office/officeart/2005/8/layout/hierarchy1"/>
    <dgm:cxn modelId="{17522184-4B97-4064-B746-AB95AF5468D5}" type="presParOf" srcId="{EF88B8FC-F4A9-4C89-ABBE-8156603087CA}" destId="{266EDE19-D7CE-44D6-B1F9-55E1DFB3551B}" srcOrd="0" destOrd="0" presId="urn:microsoft.com/office/officeart/2005/8/layout/hierarchy1"/>
    <dgm:cxn modelId="{5A0776B0-C2A0-4228-BA05-37805D09FDD9}" type="presParOf" srcId="{266EDE19-D7CE-44D6-B1F9-55E1DFB3551B}" destId="{C190A556-0A34-4B0D-A0E3-82AAA935240C}" srcOrd="0" destOrd="0" presId="urn:microsoft.com/office/officeart/2005/8/layout/hierarchy1"/>
    <dgm:cxn modelId="{02A7D3BF-2E56-4385-A372-7F430FC654B4}" type="presParOf" srcId="{C190A556-0A34-4B0D-A0E3-82AAA935240C}" destId="{CB3D29A9-8E3B-4A10-8279-583F6EE107A8}" srcOrd="0" destOrd="0" presId="urn:microsoft.com/office/officeart/2005/8/layout/hierarchy1"/>
    <dgm:cxn modelId="{BA93D14F-23B4-43BD-8751-8EF3EAA353B7}" type="presParOf" srcId="{C190A556-0A34-4B0D-A0E3-82AAA935240C}" destId="{63D3FBA2-EA79-4B9F-B283-1C44354A7F24}" srcOrd="1" destOrd="0" presId="urn:microsoft.com/office/officeart/2005/8/layout/hierarchy1"/>
    <dgm:cxn modelId="{05D9B0A9-8689-449C-9E42-1443BA308742}" type="presParOf" srcId="{266EDE19-D7CE-44D6-B1F9-55E1DFB3551B}" destId="{30284D64-52C8-43F8-95BE-07645742071C}" srcOrd="1" destOrd="0" presId="urn:microsoft.com/office/officeart/2005/8/layout/hierarchy1"/>
    <dgm:cxn modelId="{A0928D05-98C6-43F1-A525-BCA439BEB30B}" type="presParOf" srcId="{30284D64-52C8-43F8-95BE-07645742071C}" destId="{27EF2360-1E5D-4B5B-9A73-ED25CA7AD03F}" srcOrd="0" destOrd="0" presId="urn:microsoft.com/office/officeart/2005/8/layout/hierarchy1"/>
    <dgm:cxn modelId="{46BCE8CE-1589-41AC-8B8A-FE3A7D456FEF}" type="presParOf" srcId="{30284D64-52C8-43F8-95BE-07645742071C}" destId="{5C3EB589-0F07-470C-8B00-CC229A69F497}" srcOrd="1" destOrd="0" presId="urn:microsoft.com/office/officeart/2005/8/layout/hierarchy1"/>
    <dgm:cxn modelId="{02D98690-60D0-4191-AC73-7D275B1A92C7}" type="presParOf" srcId="{5C3EB589-0F07-470C-8B00-CC229A69F497}" destId="{3AD8A531-A8C7-458F-905D-24F0E31AEB33}" srcOrd="0" destOrd="0" presId="urn:microsoft.com/office/officeart/2005/8/layout/hierarchy1"/>
    <dgm:cxn modelId="{BECAB7D8-F94B-41A0-845A-EE079A20942D}" type="presParOf" srcId="{3AD8A531-A8C7-458F-905D-24F0E31AEB33}" destId="{226ADC2D-F7C8-4E82-89D6-428FBA5B99BB}" srcOrd="0" destOrd="0" presId="urn:microsoft.com/office/officeart/2005/8/layout/hierarchy1"/>
    <dgm:cxn modelId="{EDA20BB7-48A2-4A11-9086-87D752575EF5}" type="presParOf" srcId="{3AD8A531-A8C7-458F-905D-24F0E31AEB33}" destId="{580FBCA9-D3F1-4BBF-8EAE-459538E56F0F}" srcOrd="1" destOrd="0" presId="urn:microsoft.com/office/officeart/2005/8/layout/hierarchy1"/>
    <dgm:cxn modelId="{7BA82179-FC6E-4F89-B95B-7A3EFF3FEDF3}" type="presParOf" srcId="{5C3EB589-0F07-470C-8B00-CC229A69F497}" destId="{AC22F3FC-31C1-47CF-8D27-A8D2851ADD48}" srcOrd="1" destOrd="0" presId="urn:microsoft.com/office/officeart/2005/8/layout/hierarchy1"/>
    <dgm:cxn modelId="{314DE577-328B-41C9-8E83-1A0AAC1B1846}" type="presParOf" srcId="{30284D64-52C8-43F8-95BE-07645742071C}" destId="{889890E4-AAA4-4F63-8AE7-DA6A474CB77E}" srcOrd="2" destOrd="0" presId="urn:microsoft.com/office/officeart/2005/8/layout/hierarchy1"/>
    <dgm:cxn modelId="{DD93C47D-D343-44F9-9ACB-17B8D97EFCA4}" type="presParOf" srcId="{30284D64-52C8-43F8-95BE-07645742071C}" destId="{C81728C9-A7B5-462E-8EF5-6F679B3EED69}" srcOrd="3" destOrd="0" presId="urn:microsoft.com/office/officeart/2005/8/layout/hierarchy1"/>
    <dgm:cxn modelId="{636D429E-AB95-4C71-8A45-39DB625D42F3}" type="presParOf" srcId="{C81728C9-A7B5-462E-8EF5-6F679B3EED69}" destId="{064D7DEE-F01A-4F07-B471-EFAFF50215D9}" srcOrd="0" destOrd="0" presId="urn:microsoft.com/office/officeart/2005/8/layout/hierarchy1"/>
    <dgm:cxn modelId="{4E6A2956-28B4-40FE-8711-29D5B9F6C651}" type="presParOf" srcId="{064D7DEE-F01A-4F07-B471-EFAFF50215D9}" destId="{95D237B9-DC8B-4240-912A-D9706690F142}" srcOrd="0" destOrd="0" presId="urn:microsoft.com/office/officeart/2005/8/layout/hierarchy1"/>
    <dgm:cxn modelId="{497E1633-956B-449D-B8B2-71A9B74134D9}" type="presParOf" srcId="{064D7DEE-F01A-4F07-B471-EFAFF50215D9}" destId="{021D9574-0774-4F35-B808-B6014C521452}" srcOrd="1" destOrd="0" presId="urn:microsoft.com/office/officeart/2005/8/layout/hierarchy1"/>
    <dgm:cxn modelId="{D30E86A7-BDE0-425B-B043-6285A3B46F39}" type="presParOf" srcId="{C81728C9-A7B5-462E-8EF5-6F679B3EED69}" destId="{CBF96267-6F2B-4CAB-B178-ED19FDE053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04722F-6C68-4A09-ADF5-35681E925F51}" type="doc">
      <dgm:prSet loTypeId="urn:microsoft.com/office/officeart/2005/8/layout/venn3" loCatId="relationship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346506E8-DE81-4AC2-B986-F93F34579CE1}">
      <dgm:prSet/>
      <dgm:spPr/>
      <dgm:t>
        <a:bodyPr/>
        <a:lstStyle/>
        <a:p>
          <a:pPr rtl="0"/>
          <a:r>
            <a:rPr lang="ru-RU" dirty="0" smtClean="0"/>
            <a:t>Капельные жидкости обладают большим сопротивлением сжатию и совершенно малым сопротивлением растягивающим и касательным усилиям, обладают вполне определенным объемом, который практически не изменяется под действием сил. </a:t>
          </a:r>
          <a:endParaRPr lang="ru-RU" dirty="0"/>
        </a:p>
      </dgm:t>
    </dgm:pt>
    <dgm:pt modelId="{4AC3742F-16E7-4ECF-8C2D-1A0145E41507}" type="parTrans" cxnId="{337B16CE-4A4F-49A5-9D90-AB1B2853DDE1}">
      <dgm:prSet/>
      <dgm:spPr/>
      <dgm:t>
        <a:bodyPr/>
        <a:lstStyle/>
        <a:p>
          <a:endParaRPr lang="ru-RU"/>
        </a:p>
      </dgm:t>
    </dgm:pt>
    <dgm:pt modelId="{0EE5D0C1-2CBE-41E3-B198-D94AADA36E08}" type="sibTrans" cxnId="{337B16CE-4A4F-49A5-9D90-AB1B2853DDE1}">
      <dgm:prSet/>
      <dgm:spPr/>
      <dgm:t>
        <a:bodyPr/>
        <a:lstStyle/>
        <a:p>
          <a:endParaRPr lang="ru-RU"/>
        </a:p>
      </dgm:t>
    </dgm:pt>
    <dgm:pt modelId="{E59FE259-6A21-42EA-B998-B4349AF43743}">
      <dgm:prSet/>
      <dgm:spPr/>
      <dgm:t>
        <a:bodyPr/>
        <a:lstStyle/>
        <a:p>
          <a:pPr rtl="0"/>
          <a:r>
            <a:rPr lang="ru-RU" dirty="0" smtClean="0"/>
            <a:t>Газы, занимая все предоставленное</a:t>
          </a:r>
          <a:r>
            <a:rPr lang="ru-RU" b="1" dirty="0" smtClean="0"/>
            <a:t> </a:t>
          </a:r>
          <a:r>
            <a:rPr lang="ru-RU" dirty="0" smtClean="0"/>
            <a:t>им пространство, могут значительно изменять объем, сжимаясь или расширяясь под действием сил, т.е. газы легко изменяют как объем, так и форму.</a:t>
          </a:r>
          <a:endParaRPr lang="ru-RU" dirty="0"/>
        </a:p>
      </dgm:t>
    </dgm:pt>
    <dgm:pt modelId="{4583B0F4-344B-499C-BF7C-C880A05FDBBA}" type="parTrans" cxnId="{190300CA-ECCC-43E0-A01C-1177CAEBFD22}">
      <dgm:prSet/>
      <dgm:spPr/>
      <dgm:t>
        <a:bodyPr/>
        <a:lstStyle/>
        <a:p>
          <a:endParaRPr lang="ru-RU"/>
        </a:p>
      </dgm:t>
    </dgm:pt>
    <dgm:pt modelId="{0A21D03D-7423-448E-9E2B-0F36802CEA04}" type="sibTrans" cxnId="{190300CA-ECCC-43E0-A01C-1177CAEBFD22}">
      <dgm:prSet/>
      <dgm:spPr/>
      <dgm:t>
        <a:bodyPr/>
        <a:lstStyle/>
        <a:p>
          <a:endParaRPr lang="ru-RU"/>
        </a:p>
      </dgm:t>
    </dgm:pt>
    <dgm:pt modelId="{B76D5D29-5C80-4FC9-B686-B83394E8476F}" type="pres">
      <dgm:prSet presAssocID="{8904722F-6C68-4A09-ADF5-35681E925F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EB0AB-A323-45E1-A951-BCC2F4333013}" type="pres">
      <dgm:prSet presAssocID="{346506E8-DE81-4AC2-B986-F93F34579CE1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97CAC-AD1D-4C77-B0CB-4964FC0C65A2}" type="pres">
      <dgm:prSet presAssocID="{0EE5D0C1-2CBE-41E3-B198-D94AADA36E08}" presName="space" presStyleCnt="0"/>
      <dgm:spPr/>
    </dgm:pt>
    <dgm:pt modelId="{6435CA45-4CC3-4F70-B7AD-B0C388490EA8}" type="pres">
      <dgm:prSet presAssocID="{E59FE259-6A21-42EA-B998-B4349AF43743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300CA-ECCC-43E0-A01C-1177CAEBFD22}" srcId="{8904722F-6C68-4A09-ADF5-35681E925F51}" destId="{E59FE259-6A21-42EA-B998-B4349AF43743}" srcOrd="1" destOrd="0" parTransId="{4583B0F4-344B-499C-BF7C-C880A05FDBBA}" sibTransId="{0A21D03D-7423-448E-9E2B-0F36802CEA04}"/>
    <dgm:cxn modelId="{7B16672E-1882-4937-A419-F3EEF3D427A5}" type="presOf" srcId="{E59FE259-6A21-42EA-B998-B4349AF43743}" destId="{6435CA45-4CC3-4F70-B7AD-B0C388490EA8}" srcOrd="0" destOrd="0" presId="urn:microsoft.com/office/officeart/2005/8/layout/venn3"/>
    <dgm:cxn modelId="{337B16CE-4A4F-49A5-9D90-AB1B2853DDE1}" srcId="{8904722F-6C68-4A09-ADF5-35681E925F51}" destId="{346506E8-DE81-4AC2-B986-F93F34579CE1}" srcOrd="0" destOrd="0" parTransId="{4AC3742F-16E7-4ECF-8C2D-1A0145E41507}" sibTransId="{0EE5D0C1-2CBE-41E3-B198-D94AADA36E08}"/>
    <dgm:cxn modelId="{67F58989-3725-4749-8880-03811F2FF0CB}" type="presOf" srcId="{346506E8-DE81-4AC2-B986-F93F34579CE1}" destId="{0EAEB0AB-A323-45E1-A951-BCC2F4333013}" srcOrd="0" destOrd="0" presId="urn:microsoft.com/office/officeart/2005/8/layout/venn3"/>
    <dgm:cxn modelId="{41E0F749-9E5D-4B47-B2FB-5EC18257E325}" type="presOf" srcId="{8904722F-6C68-4A09-ADF5-35681E925F51}" destId="{B76D5D29-5C80-4FC9-B686-B83394E8476F}" srcOrd="0" destOrd="0" presId="urn:microsoft.com/office/officeart/2005/8/layout/venn3"/>
    <dgm:cxn modelId="{779A8919-A0FC-4449-84B2-580EF9302658}" type="presParOf" srcId="{B76D5D29-5C80-4FC9-B686-B83394E8476F}" destId="{0EAEB0AB-A323-45E1-A951-BCC2F4333013}" srcOrd="0" destOrd="0" presId="urn:microsoft.com/office/officeart/2005/8/layout/venn3"/>
    <dgm:cxn modelId="{C35C9F98-6DD5-4E17-97C7-76874660C3C1}" type="presParOf" srcId="{B76D5D29-5C80-4FC9-B686-B83394E8476F}" destId="{99D97CAC-AD1D-4C77-B0CB-4964FC0C65A2}" srcOrd="1" destOrd="0" presId="urn:microsoft.com/office/officeart/2005/8/layout/venn3"/>
    <dgm:cxn modelId="{CB6B1219-2E3F-4CA7-B3BC-A036EA93DBB6}" type="presParOf" srcId="{B76D5D29-5C80-4FC9-B686-B83394E8476F}" destId="{6435CA45-4CC3-4F70-B7AD-B0C388490EA8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5EF2DA-85E4-4853-9F3D-1D50C61AC9BC}" type="doc">
      <dgm:prSet loTypeId="urn:microsoft.com/office/officeart/2005/8/layout/process5" loCatId="process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D9BA3588-3555-42E2-9DBB-D0F731DD4CC2}">
      <dgm:prSet/>
      <dgm:spPr/>
      <dgm:t>
        <a:bodyPr/>
        <a:lstStyle/>
        <a:p>
          <a:pPr rtl="0"/>
          <a:r>
            <a:rPr lang="ru-RU" dirty="0" smtClean="0"/>
            <a:t>К основным физическим параметрам жидкости относятся</a:t>
          </a:r>
          <a:endParaRPr lang="ru-RU" dirty="0"/>
        </a:p>
      </dgm:t>
    </dgm:pt>
    <dgm:pt modelId="{DE96B3AF-D9ED-40D2-8457-01EC778A0DE1}" type="parTrans" cxnId="{4D764C2D-BB5B-42C3-9F3C-6F177C30637A}">
      <dgm:prSet/>
      <dgm:spPr/>
      <dgm:t>
        <a:bodyPr/>
        <a:lstStyle/>
        <a:p>
          <a:endParaRPr lang="ru-RU"/>
        </a:p>
      </dgm:t>
    </dgm:pt>
    <dgm:pt modelId="{01880C01-C628-4216-BAA3-6A2166B13480}" type="sibTrans" cxnId="{4D764C2D-BB5B-42C3-9F3C-6F177C30637A}">
      <dgm:prSet/>
      <dgm:spPr/>
      <dgm:t>
        <a:bodyPr/>
        <a:lstStyle/>
        <a:p>
          <a:endParaRPr lang="ru-RU" dirty="0"/>
        </a:p>
      </dgm:t>
    </dgm:pt>
    <dgm:pt modelId="{F5D562BF-167D-4DD1-B2CF-9491D8ECCBAE}">
      <dgm:prSet/>
      <dgm:spPr/>
      <dgm:t>
        <a:bodyPr/>
        <a:lstStyle/>
        <a:p>
          <a:pPr rtl="0"/>
          <a:r>
            <a:rPr lang="ru-RU" dirty="0" smtClean="0"/>
            <a:t>плотность </a:t>
          </a:r>
          <a:endParaRPr lang="ru-RU" dirty="0"/>
        </a:p>
      </dgm:t>
    </dgm:pt>
    <dgm:pt modelId="{4CABC544-E71D-4DE3-AD94-B8AEDC6231AC}" type="parTrans" cxnId="{0261D06B-AAEA-4658-A3AB-3E37676D4591}">
      <dgm:prSet/>
      <dgm:spPr/>
      <dgm:t>
        <a:bodyPr/>
        <a:lstStyle/>
        <a:p>
          <a:endParaRPr lang="ru-RU"/>
        </a:p>
      </dgm:t>
    </dgm:pt>
    <dgm:pt modelId="{CAC55405-4953-49A2-8F33-B77E09AD0909}" type="sibTrans" cxnId="{0261D06B-AAEA-4658-A3AB-3E37676D4591}">
      <dgm:prSet/>
      <dgm:spPr/>
      <dgm:t>
        <a:bodyPr/>
        <a:lstStyle/>
        <a:p>
          <a:endParaRPr lang="ru-RU" dirty="0"/>
        </a:p>
      </dgm:t>
    </dgm:pt>
    <dgm:pt modelId="{C076F4AA-7899-4714-850E-6ADC26FE3C08}">
      <dgm:prSet/>
      <dgm:spPr/>
      <dgm:t>
        <a:bodyPr/>
        <a:lstStyle/>
        <a:p>
          <a:pPr rtl="0"/>
          <a:r>
            <a:rPr lang="ru-RU" dirty="0" smtClean="0"/>
            <a:t>удельный вес</a:t>
          </a:r>
          <a:endParaRPr lang="ru-RU" dirty="0"/>
        </a:p>
      </dgm:t>
    </dgm:pt>
    <dgm:pt modelId="{0F9825A4-3F14-4ADD-A62C-8300EC1DCE1C}" type="parTrans" cxnId="{85B5AD3B-A2C0-4DC4-94F7-806FA7159A43}">
      <dgm:prSet/>
      <dgm:spPr/>
      <dgm:t>
        <a:bodyPr/>
        <a:lstStyle/>
        <a:p>
          <a:endParaRPr lang="ru-RU"/>
        </a:p>
      </dgm:t>
    </dgm:pt>
    <dgm:pt modelId="{061CEE84-84E1-4EF2-BF84-B21DB64CE811}" type="sibTrans" cxnId="{85B5AD3B-A2C0-4DC4-94F7-806FA7159A43}">
      <dgm:prSet/>
      <dgm:spPr/>
      <dgm:t>
        <a:bodyPr/>
        <a:lstStyle/>
        <a:p>
          <a:endParaRPr lang="ru-RU" dirty="0"/>
        </a:p>
      </dgm:t>
    </dgm:pt>
    <dgm:pt modelId="{82EA938F-2868-48DF-9052-B455CEB861FC}">
      <dgm:prSet/>
      <dgm:spPr/>
      <dgm:t>
        <a:bodyPr/>
        <a:lstStyle/>
        <a:p>
          <a:pPr rtl="0"/>
          <a:r>
            <a:rPr lang="ru-RU" dirty="0" smtClean="0"/>
            <a:t>сжимаемость </a:t>
          </a:r>
          <a:endParaRPr lang="ru-RU" dirty="0"/>
        </a:p>
      </dgm:t>
    </dgm:pt>
    <dgm:pt modelId="{8660281A-9EC5-4031-9B58-DFFF902B3B11}" type="parTrans" cxnId="{A4A374AB-19E8-409E-99FD-C9DEE58B540F}">
      <dgm:prSet/>
      <dgm:spPr/>
      <dgm:t>
        <a:bodyPr/>
        <a:lstStyle/>
        <a:p>
          <a:endParaRPr lang="ru-RU"/>
        </a:p>
      </dgm:t>
    </dgm:pt>
    <dgm:pt modelId="{F1107622-3C38-4EA1-AE0E-7254E374BD39}" type="sibTrans" cxnId="{A4A374AB-19E8-409E-99FD-C9DEE58B540F}">
      <dgm:prSet/>
      <dgm:spPr/>
      <dgm:t>
        <a:bodyPr/>
        <a:lstStyle/>
        <a:p>
          <a:endParaRPr lang="ru-RU" dirty="0"/>
        </a:p>
      </dgm:t>
    </dgm:pt>
    <dgm:pt modelId="{5D84A5C1-C66C-4C30-BC15-24854F7EB696}">
      <dgm:prSet/>
      <dgm:spPr/>
      <dgm:t>
        <a:bodyPr/>
        <a:lstStyle/>
        <a:p>
          <a:pPr rtl="0"/>
          <a:r>
            <a:rPr lang="ru-RU" dirty="0" smtClean="0"/>
            <a:t>температурное расширение</a:t>
          </a:r>
          <a:endParaRPr lang="ru-RU" dirty="0"/>
        </a:p>
      </dgm:t>
    </dgm:pt>
    <dgm:pt modelId="{C65A8C48-571E-4F97-8AB8-6C9B9EB031D7}" type="parTrans" cxnId="{2C3027B0-26BD-4A8E-B2CD-3377F0D79DB1}">
      <dgm:prSet/>
      <dgm:spPr/>
      <dgm:t>
        <a:bodyPr/>
        <a:lstStyle/>
        <a:p>
          <a:endParaRPr lang="ru-RU"/>
        </a:p>
      </dgm:t>
    </dgm:pt>
    <dgm:pt modelId="{0A1F4C9B-8AC4-4042-A68D-F7CDFE8244BD}" type="sibTrans" cxnId="{2C3027B0-26BD-4A8E-B2CD-3377F0D79DB1}">
      <dgm:prSet/>
      <dgm:spPr/>
      <dgm:t>
        <a:bodyPr/>
        <a:lstStyle/>
        <a:p>
          <a:endParaRPr lang="ru-RU" dirty="0"/>
        </a:p>
      </dgm:t>
    </dgm:pt>
    <dgm:pt modelId="{B4676474-CA43-4DA3-92E6-9F4B248BC105}">
      <dgm:prSet/>
      <dgm:spPr/>
      <dgm:t>
        <a:bodyPr/>
        <a:lstStyle/>
        <a:p>
          <a:pPr rtl="0"/>
          <a:r>
            <a:rPr lang="ru-RU" dirty="0" smtClean="0"/>
            <a:t>вязкость </a:t>
          </a:r>
          <a:endParaRPr lang="ru-RU" dirty="0"/>
        </a:p>
      </dgm:t>
    </dgm:pt>
    <dgm:pt modelId="{FA4EE868-B8B6-4B82-A449-AC6BA0153AE1}" type="parTrans" cxnId="{D2A08BEB-8A69-4AA2-BB2B-612ED59146EC}">
      <dgm:prSet/>
      <dgm:spPr/>
      <dgm:t>
        <a:bodyPr/>
        <a:lstStyle/>
        <a:p>
          <a:endParaRPr lang="ru-RU"/>
        </a:p>
      </dgm:t>
    </dgm:pt>
    <dgm:pt modelId="{C0F3FF7D-D56B-49D4-85B5-971B77C3CC3A}" type="sibTrans" cxnId="{D2A08BEB-8A69-4AA2-BB2B-612ED59146EC}">
      <dgm:prSet/>
      <dgm:spPr/>
      <dgm:t>
        <a:bodyPr/>
        <a:lstStyle/>
        <a:p>
          <a:endParaRPr lang="ru-RU" dirty="0"/>
        </a:p>
      </dgm:t>
    </dgm:pt>
    <dgm:pt modelId="{0D9AE950-BB5B-49BB-B501-0F566A68C527}">
      <dgm:prSet/>
      <dgm:spPr/>
      <dgm:t>
        <a:bodyPr/>
        <a:lstStyle/>
        <a:p>
          <a:pPr rtl="0"/>
          <a:r>
            <a:rPr lang="ru-RU" dirty="0" smtClean="0"/>
            <a:t>поверхностное натяжение</a:t>
          </a:r>
          <a:endParaRPr lang="ru-RU" dirty="0"/>
        </a:p>
      </dgm:t>
    </dgm:pt>
    <dgm:pt modelId="{FA9E955C-14E3-468C-A909-15A62D65AE6D}" type="parTrans" cxnId="{D6A5EE09-AF1C-4ACC-97FF-AC7644AE228A}">
      <dgm:prSet/>
      <dgm:spPr/>
      <dgm:t>
        <a:bodyPr/>
        <a:lstStyle/>
        <a:p>
          <a:endParaRPr lang="ru-RU"/>
        </a:p>
      </dgm:t>
    </dgm:pt>
    <dgm:pt modelId="{D3C92A59-F504-44F7-9C69-20305D1047E3}" type="sibTrans" cxnId="{D6A5EE09-AF1C-4ACC-97FF-AC7644AE228A}">
      <dgm:prSet/>
      <dgm:spPr/>
      <dgm:t>
        <a:bodyPr/>
        <a:lstStyle/>
        <a:p>
          <a:endParaRPr lang="ru-RU"/>
        </a:p>
      </dgm:t>
    </dgm:pt>
    <dgm:pt modelId="{A759889F-53FD-44FE-A5C0-4811CAC04687}" type="pres">
      <dgm:prSet presAssocID="{DA5EF2DA-85E4-4853-9F3D-1D50C61AC9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E0253F-7776-4D9E-8C2E-683972D99D37}" type="pres">
      <dgm:prSet presAssocID="{D9BA3588-3555-42E2-9DBB-D0F731DD4CC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F39CC-B463-468B-BBF5-6AFD0A7C9D39}" type="pres">
      <dgm:prSet presAssocID="{01880C01-C628-4216-BAA3-6A2166B13480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166FB9E-9CA2-4FD4-A04B-82CCE3533DC0}" type="pres">
      <dgm:prSet presAssocID="{01880C01-C628-4216-BAA3-6A2166B13480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0FC4A82-C902-4C5A-8938-FC10EDDA8E65}" type="pres">
      <dgm:prSet presAssocID="{F5D562BF-167D-4DD1-B2CF-9491D8ECCBA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29F3B-1C39-4F5A-A3CD-F2DF70D4CA62}" type="pres">
      <dgm:prSet presAssocID="{CAC55405-4953-49A2-8F33-B77E09AD090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2D7C358-56BD-4942-93AD-88A91996FB71}" type="pres">
      <dgm:prSet presAssocID="{CAC55405-4953-49A2-8F33-B77E09AD090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7D04D82-3BFC-4755-8B4B-8CF67EEC91DF}" type="pres">
      <dgm:prSet presAssocID="{C076F4AA-7899-4714-850E-6ADC26FE3C0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CC8F4-8513-4610-B8EA-496B90DCB923}" type="pres">
      <dgm:prSet presAssocID="{061CEE84-84E1-4EF2-BF84-B21DB64CE811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D7ED484-4065-473A-A630-7181A5595144}" type="pres">
      <dgm:prSet presAssocID="{061CEE84-84E1-4EF2-BF84-B21DB64CE81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B2FBE155-D8AB-4193-BC63-E45A1BA64E9F}" type="pres">
      <dgm:prSet presAssocID="{82EA938F-2868-48DF-9052-B455CEB861F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FA298-877B-4280-89A6-78C2E6717D5C}" type="pres">
      <dgm:prSet presAssocID="{F1107622-3C38-4EA1-AE0E-7254E374BD3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CBE3ECD0-5977-4CC0-8743-10FAD68C8EDE}" type="pres">
      <dgm:prSet presAssocID="{F1107622-3C38-4EA1-AE0E-7254E374BD3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4E898E0-F553-47C3-AE47-012A4CA7A1AB}" type="pres">
      <dgm:prSet presAssocID="{5D84A5C1-C66C-4C30-BC15-24854F7EB69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A3106-674A-48B6-B22A-D7B736F8E9C6}" type="pres">
      <dgm:prSet presAssocID="{0A1F4C9B-8AC4-4042-A68D-F7CDFE8244BD}" presName="sibTrans" presStyleLbl="sibTrans2D1" presStyleIdx="4" presStyleCnt="6"/>
      <dgm:spPr/>
      <dgm:t>
        <a:bodyPr/>
        <a:lstStyle/>
        <a:p>
          <a:endParaRPr lang="ru-RU"/>
        </a:p>
      </dgm:t>
    </dgm:pt>
    <dgm:pt modelId="{9736D20D-9716-4B97-8415-B187D8084533}" type="pres">
      <dgm:prSet presAssocID="{0A1F4C9B-8AC4-4042-A68D-F7CDFE8244B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90BAF6F8-0ED8-4502-8D4F-4EB22AD329E9}" type="pres">
      <dgm:prSet presAssocID="{B4676474-CA43-4DA3-92E6-9F4B248BC10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60490-0DB6-4FDE-8FF6-75160B412738}" type="pres">
      <dgm:prSet presAssocID="{C0F3FF7D-D56B-49D4-85B5-971B77C3CC3A}" presName="sibTrans" presStyleLbl="sibTrans2D1" presStyleIdx="5" presStyleCnt="6"/>
      <dgm:spPr/>
      <dgm:t>
        <a:bodyPr/>
        <a:lstStyle/>
        <a:p>
          <a:endParaRPr lang="ru-RU"/>
        </a:p>
      </dgm:t>
    </dgm:pt>
    <dgm:pt modelId="{94056E8C-814B-4894-9DA2-5593222536BF}" type="pres">
      <dgm:prSet presAssocID="{C0F3FF7D-D56B-49D4-85B5-971B77C3CC3A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C17A23EF-7A37-4F15-B35F-1F04A96FB04E}" type="pres">
      <dgm:prSet presAssocID="{0D9AE950-BB5B-49BB-B501-0F566A68C52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A47A92-942D-4560-996C-9BF15145AABA}" type="presOf" srcId="{0A1F4C9B-8AC4-4042-A68D-F7CDFE8244BD}" destId="{788A3106-674A-48B6-B22A-D7B736F8E9C6}" srcOrd="0" destOrd="0" presId="urn:microsoft.com/office/officeart/2005/8/layout/process5"/>
    <dgm:cxn modelId="{A2E8AC32-81DF-46EA-A0A0-D2533436E98B}" type="presOf" srcId="{F5D562BF-167D-4DD1-B2CF-9491D8ECCBAE}" destId="{40FC4A82-C902-4C5A-8938-FC10EDDA8E65}" srcOrd="0" destOrd="0" presId="urn:microsoft.com/office/officeart/2005/8/layout/process5"/>
    <dgm:cxn modelId="{0261D06B-AAEA-4658-A3AB-3E37676D4591}" srcId="{DA5EF2DA-85E4-4853-9F3D-1D50C61AC9BC}" destId="{F5D562BF-167D-4DD1-B2CF-9491D8ECCBAE}" srcOrd="1" destOrd="0" parTransId="{4CABC544-E71D-4DE3-AD94-B8AEDC6231AC}" sibTransId="{CAC55405-4953-49A2-8F33-B77E09AD0909}"/>
    <dgm:cxn modelId="{70AB8976-404B-40A1-B9EC-0C05E9A5FF1F}" type="presOf" srcId="{5D84A5C1-C66C-4C30-BC15-24854F7EB696}" destId="{B4E898E0-F553-47C3-AE47-012A4CA7A1AB}" srcOrd="0" destOrd="0" presId="urn:microsoft.com/office/officeart/2005/8/layout/process5"/>
    <dgm:cxn modelId="{4D764C2D-BB5B-42C3-9F3C-6F177C30637A}" srcId="{DA5EF2DA-85E4-4853-9F3D-1D50C61AC9BC}" destId="{D9BA3588-3555-42E2-9DBB-D0F731DD4CC2}" srcOrd="0" destOrd="0" parTransId="{DE96B3AF-D9ED-40D2-8457-01EC778A0DE1}" sibTransId="{01880C01-C628-4216-BAA3-6A2166B13480}"/>
    <dgm:cxn modelId="{717D0D16-1DED-4C2D-AB57-5A7EF1C35268}" type="presOf" srcId="{CAC55405-4953-49A2-8F33-B77E09AD0909}" destId="{C2D7C358-56BD-4942-93AD-88A91996FB71}" srcOrd="1" destOrd="0" presId="urn:microsoft.com/office/officeart/2005/8/layout/process5"/>
    <dgm:cxn modelId="{C1FFCE83-6C67-48FA-8BEE-DEA0A98ED496}" type="presOf" srcId="{DA5EF2DA-85E4-4853-9F3D-1D50C61AC9BC}" destId="{A759889F-53FD-44FE-A5C0-4811CAC04687}" srcOrd="0" destOrd="0" presId="urn:microsoft.com/office/officeart/2005/8/layout/process5"/>
    <dgm:cxn modelId="{D6A5EE09-AF1C-4ACC-97FF-AC7644AE228A}" srcId="{DA5EF2DA-85E4-4853-9F3D-1D50C61AC9BC}" destId="{0D9AE950-BB5B-49BB-B501-0F566A68C527}" srcOrd="6" destOrd="0" parTransId="{FA9E955C-14E3-468C-A909-15A62D65AE6D}" sibTransId="{D3C92A59-F504-44F7-9C69-20305D1047E3}"/>
    <dgm:cxn modelId="{D2A08BEB-8A69-4AA2-BB2B-612ED59146EC}" srcId="{DA5EF2DA-85E4-4853-9F3D-1D50C61AC9BC}" destId="{B4676474-CA43-4DA3-92E6-9F4B248BC105}" srcOrd="5" destOrd="0" parTransId="{FA4EE868-B8B6-4B82-A449-AC6BA0153AE1}" sibTransId="{C0F3FF7D-D56B-49D4-85B5-971B77C3CC3A}"/>
    <dgm:cxn modelId="{A9BCB039-5106-4F5E-A32C-3169E51E2BCE}" type="presOf" srcId="{C076F4AA-7899-4714-850E-6ADC26FE3C08}" destId="{B7D04D82-3BFC-4755-8B4B-8CF67EEC91DF}" srcOrd="0" destOrd="0" presId="urn:microsoft.com/office/officeart/2005/8/layout/process5"/>
    <dgm:cxn modelId="{6A077F41-D511-468D-B3CC-793CAEC4B012}" type="presOf" srcId="{061CEE84-84E1-4EF2-BF84-B21DB64CE811}" destId="{AD7ED484-4065-473A-A630-7181A5595144}" srcOrd="1" destOrd="0" presId="urn:microsoft.com/office/officeart/2005/8/layout/process5"/>
    <dgm:cxn modelId="{E359BE3D-F75E-4451-A898-9B9773F3B54A}" type="presOf" srcId="{0D9AE950-BB5B-49BB-B501-0F566A68C527}" destId="{C17A23EF-7A37-4F15-B35F-1F04A96FB04E}" srcOrd="0" destOrd="0" presId="urn:microsoft.com/office/officeart/2005/8/layout/process5"/>
    <dgm:cxn modelId="{6CD5F79C-9028-4E1E-A003-6576AB8A2C7D}" type="presOf" srcId="{B4676474-CA43-4DA3-92E6-9F4B248BC105}" destId="{90BAF6F8-0ED8-4502-8D4F-4EB22AD329E9}" srcOrd="0" destOrd="0" presId="urn:microsoft.com/office/officeart/2005/8/layout/process5"/>
    <dgm:cxn modelId="{CC155726-CA96-498D-89B0-2EB8D2E6D964}" type="presOf" srcId="{D9BA3588-3555-42E2-9DBB-D0F731DD4CC2}" destId="{08E0253F-7776-4D9E-8C2E-683972D99D37}" srcOrd="0" destOrd="0" presId="urn:microsoft.com/office/officeart/2005/8/layout/process5"/>
    <dgm:cxn modelId="{F81D0BB8-7C3D-41A7-BF7C-B77ED010A47E}" type="presOf" srcId="{CAC55405-4953-49A2-8F33-B77E09AD0909}" destId="{50229F3B-1C39-4F5A-A3CD-F2DF70D4CA62}" srcOrd="0" destOrd="0" presId="urn:microsoft.com/office/officeart/2005/8/layout/process5"/>
    <dgm:cxn modelId="{A4A374AB-19E8-409E-99FD-C9DEE58B540F}" srcId="{DA5EF2DA-85E4-4853-9F3D-1D50C61AC9BC}" destId="{82EA938F-2868-48DF-9052-B455CEB861FC}" srcOrd="3" destOrd="0" parTransId="{8660281A-9EC5-4031-9B58-DFFF902B3B11}" sibTransId="{F1107622-3C38-4EA1-AE0E-7254E374BD39}"/>
    <dgm:cxn modelId="{41A74E17-ED17-44CB-A3BA-751A3402251C}" type="presOf" srcId="{F1107622-3C38-4EA1-AE0E-7254E374BD39}" destId="{CBE3ECD0-5977-4CC0-8743-10FAD68C8EDE}" srcOrd="1" destOrd="0" presId="urn:microsoft.com/office/officeart/2005/8/layout/process5"/>
    <dgm:cxn modelId="{E8B4BD9A-89EB-448D-BE14-0E2ED678169F}" type="presOf" srcId="{F1107622-3C38-4EA1-AE0E-7254E374BD39}" destId="{376FA298-877B-4280-89A6-78C2E6717D5C}" srcOrd="0" destOrd="0" presId="urn:microsoft.com/office/officeart/2005/8/layout/process5"/>
    <dgm:cxn modelId="{85B5AD3B-A2C0-4DC4-94F7-806FA7159A43}" srcId="{DA5EF2DA-85E4-4853-9F3D-1D50C61AC9BC}" destId="{C076F4AA-7899-4714-850E-6ADC26FE3C08}" srcOrd="2" destOrd="0" parTransId="{0F9825A4-3F14-4ADD-A62C-8300EC1DCE1C}" sibTransId="{061CEE84-84E1-4EF2-BF84-B21DB64CE811}"/>
    <dgm:cxn modelId="{2C3027B0-26BD-4A8E-B2CD-3377F0D79DB1}" srcId="{DA5EF2DA-85E4-4853-9F3D-1D50C61AC9BC}" destId="{5D84A5C1-C66C-4C30-BC15-24854F7EB696}" srcOrd="4" destOrd="0" parTransId="{C65A8C48-571E-4F97-8AB8-6C9B9EB031D7}" sibTransId="{0A1F4C9B-8AC4-4042-A68D-F7CDFE8244BD}"/>
    <dgm:cxn modelId="{B7113B38-0EFE-4387-85F1-34E717DE3475}" type="presOf" srcId="{C0F3FF7D-D56B-49D4-85B5-971B77C3CC3A}" destId="{94056E8C-814B-4894-9DA2-5593222536BF}" srcOrd="1" destOrd="0" presId="urn:microsoft.com/office/officeart/2005/8/layout/process5"/>
    <dgm:cxn modelId="{8AECFBAD-BD3D-4A02-A17A-9FE7EDF241F9}" type="presOf" srcId="{01880C01-C628-4216-BAA3-6A2166B13480}" destId="{E6CF39CC-B463-468B-BBF5-6AFD0A7C9D39}" srcOrd="0" destOrd="0" presId="urn:microsoft.com/office/officeart/2005/8/layout/process5"/>
    <dgm:cxn modelId="{6218C5C2-4306-4DF2-8E01-6705C928833B}" type="presOf" srcId="{0A1F4C9B-8AC4-4042-A68D-F7CDFE8244BD}" destId="{9736D20D-9716-4B97-8415-B187D8084533}" srcOrd="1" destOrd="0" presId="urn:microsoft.com/office/officeart/2005/8/layout/process5"/>
    <dgm:cxn modelId="{8010CD78-2E93-45BD-B351-37A975C35F32}" type="presOf" srcId="{C0F3FF7D-D56B-49D4-85B5-971B77C3CC3A}" destId="{FB960490-0DB6-4FDE-8FF6-75160B412738}" srcOrd="0" destOrd="0" presId="urn:microsoft.com/office/officeart/2005/8/layout/process5"/>
    <dgm:cxn modelId="{EF0E0CF7-5A5D-4934-9C37-731CBBA42441}" type="presOf" srcId="{82EA938F-2868-48DF-9052-B455CEB861FC}" destId="{B2FBE155-D8AB-4193-BC63-E45A1BA64E9F}" srcOrd="0" destOrd="0" presId="urn:microsoft.com/office/officeart/2005/8/layout/process5"/>
    <dgm:cxn modelId="{DD413A5A-EDC9-485A-9DB0-F7BDD1C0F9EA}" type="presOf" srcId="{01880C01-C628-4216-BAA3-6A2166B13480}" destId="{E166FB9E-9CA2-4FD4-A04B-82CCE3533DC0}" srcOrd="1" destOrd="0" presId="urn:microsoft.com/office/officeart/2005/8/layout/process5"/>
    <dgm:cxn modelId="{477BA8ED-D011-4A34-93CB-1FE6341758DA}" type="presOf" srcId="{061CEE84-84E1-4EF2-BF84-B21DB64CE811}" destId="{E6ACC8F4-8513-4610-B8EA-496B90DCB923}" srcOrd="0" destOrd="0" presId="urn:microsoft.com/office/officeart/2005/8/layout/process5"/>
    <dgm:cxn modelId="{3BC035BA-FEEC-449D-B43F-D9DB54AB165E}" type="presParOf" srcId="{A759889F-53FD-44FE-A5C0-4811CAC04687}" destId="{08E0253F-7776-4D9E-8C2E-683972D99D37}" srcOrd="0" destOrd="0" presId="urn:microsoft.com/office/officeart/2005/8/layout/process5"/>
    <dgm:cxn modelId="{A7A7A900-8EA7-43E4-A04F-D7525D0CEDBE}" type="presParOf" srcId="{A759889F-53FD-44FE-A5C0-4811CAC04687}" destId="{E6CF39CC-B463-468B-BBF5-6AFD0A7C9D39}" srcOrd="1" destOrd="0" presId="urn:microsoft.com/office/officeart/2005/8/layout/process5"/>
    <dgm:cxn modelId="{63E7E2B9-416B-44C3-A7C1-152B4DB165DD}" type="presParOf" srcId="{E6CF39CC-B463-468B-BBF5-6AFD0A7C9D39}" destId="{E166FB9E-9CA2-4FD4-A04B-82CCE3533DC0}" srcOrd="0" destOrd="0" presId="urn:microsoft.com/office/officeart/2005/8/layout/process5"/>
    <dgm:cxn modelId="{EDA1BFB0-F405-4786-AEC2-9934DE46FF5F}" type="presParOf" srcId="{A759889F-53FD-44FE-A5C0-4811CAC04687}" destId="{40FC4A82-C902-4C5A-8938-FC10EDDA8E65}" srcOrd="2" destOrd="0" presId="urn:microsoft.com/office/officeart/2005/8/layout/process5"/>
    <dgm:cxn modelId="{4D31D720-0EA8-4F79-A0C0-90791919356B}" type="presParOf" srcId="{A759889F-53FD-44FE-A5C0-4811CAC04687}" destId="{50229F3B-1C39-4F5A-A3CD-F2DF70D4CA62}" srcOrd="3" destOrd="0" presId="urn:microsoft.com/office/officeart/2005/8/layout/process5"/>
    <dgm:cxn modelId="{8B26E944-26D6-47BF-A2E0-502E1C22C3FD}" type="presParOf" srcId="{50229F3B-1C39-4F5A-A3CD-F2DF70D4CA62}" destId="{C2D7C358-56BD-4942-93AD-88A91996FB71}" srcOrd="0" destOrd="0" presId="urn:microsoft.com/office/officeart/2005/8/layout/process5"/>
    <dgm:cxn modelId="{4B55EAE2-3E63-449F-A86E-E1C9B5D63E0B}" type="presParOf" srcId="{A759889F-53FD-44FE-A5C0-4811CAC04687}" destId="{B7D04D82-3BFC-4755-8B4B-8CF67EEC91DF}" srcOrd="4" destOrd="0" presId="urn:microsoft.com/office/officeart/2005/8/layout/process5"/>
    <dgm:cxn modelId="{E91FDF69-9009-412F-84E2-E766B34B4641}" type="presParOf" srcId="{A759889F-53FD-44FE-A5C0-4811CAC04687}" destId="{E6ACC8F4-8513-4610-B8EA-496B90DCB923}" srcOrd="5" destOrd="0" presId="urn:microsoft.com/office/officeart/2005/8/layout/process5"/>
    <dgm:cxn modelId="{43640F67-5A1C-4E7B-B094-9735A5B47F08}" type="presParOf" srcId="{E6ACC8F4-8513-4610-B8EA-496B90DCB923}" destId="{AD7ED484-4065-473A-A630-7181A5595144}" srcOrd="0" destOrd="0" presId="urn:microsoft.com/office/officeart/2005/8/layout/process5"/>
    <dgm:cxn modelId="{A5525691-C153-47E2-91E7-1CD084CF51F7}" type="presParOf" srcId="{A759889F-53FD-44FE-A5C0-4811CAC04687}" destId="{B2FBE155-D8AB-4193-BC63-E45A1BA64E9F}" srcOrd="6" destOrd="0" presId="urn:microsoft.com/office/officeart/2005/8/layout/process5"/>
    <dgm:cxn modelId="{E7258FDD-88CE-4270-BFC6-A31CC8BBBC15}" type="presParOf" srcId="{A759889F-53FD-44FE-A5C0-4811CAC04687}" destId="{376FA298-877B-4280-89A6-78C2E6717D5C}" srcOrd="7" destOrd="0" presId="urn:microsoft.com/office/officeart/2005/8/layout/process5"/>
    <dgm:cxn modelId="{A9EEF9C7-9AB5-42B6-BCB2-AB324B5A2D18}" type="presParOf" srcId="{376FA298-877B-4280-89A6-78C2E6717D5C}" destId="{CBE3ECD0-5977-4CC0-8743-10FAD68C8EDE}" srcOrd="0" destOrd="0" presId="urn:microsoft.com/office/officeart/2005/8/layout/process5"/>
    <dgm:cxn modelId="{5A3822C6-5DC5-4304-B839-CC0DD161B373}" type="presParOf" srcId="{A759889F-53FD-44FE-A5C0-4811CAC04687}" destId="{B4E898E0-F553-47C3-AE47-012A4CA7A1AB}" srcOrd="8" destOrd="0" presId="urn:microsoft.com/office/officeart/2005/8/layout/process5"/>
    <dgm:cxn modelId="{50A7ECC8-5E87-46E3-B248-D999CCBA0224}" type="presParOf" srcId="{A759889F-53FD-44FE-A5C0-4811CAC04687}" destId="{788A3106-674A-48B6-B22A-D7B736F8E9C6}" srcOrd="9" destOrd="0" presId="urn:microsoft.com/office/officeart/2005/8/layout/process5"/>
    <dgm:cxn modelId="{3E987388-470D-4554-AE69-9D40A9F936DC}" type="presParOf" srcId="{788A3106-674A-48B6-B22A-D7B736F8E9C6}" destId="{9736D20D-9716-4B97-8415-B187D8084533}" srcOrd="0" destOrd="0" presId="urn:microsoft.com/office/officeart/2005/8/layout/process5"/>
    <dgm:cxn modelId="{29D8FB41-7CC4-4BEF-B150-C0DE5ED438A3}" type="presParOf" srcId="{A759889F-53FD-44FE-A5C0-4811CAC04687}" destId="{90BAF6F8-0ED8-4502-8D4F-4EB22AD329E9}" srcOrd="10" destOrd="0" presId="urn:microsoft.com/office/officeart/2005/8/layout/process5"/>
    <dgm:cxn modelId="{6AF8EC46-2AD9-4338-ADC5-ADF3AF366923}" type="presParOf" srcId="{A759889F-53FD-44FE-A5C0-4811CAC04687}" destId="{FB960490-0DB6-4FDE-8FF6-75160B412738}" srcOrd="11" destOrd="0" presId="urn:microsoft.com/office/officeart/2005/8/layout/process5"/>
    <dgm:cxn modelId="{E00174D9-C96C-4D13-95A6-12B9277CB72B}" type="presParOf" srcId="{FB960490-0DB6-4FDE-8FF6-75160B412738}" destId="{94056E8C-814B-4894-9DA2-5593222536BF}" srcOrd="0" destOrd="0" presId="urn:microsoft.com/office/officeart/2005/8/layout/process5"/>
    <dgm:cxn modelId="{4FCEF419-EACC-4406-81D7-E77301A9593C}" type="presParOf" srcId="{A759889F-53FD-44FE-A5C0-4811CAC04687}" destId="{C17A23EF-7A37-4F15-B35F-1F04A96FB04E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D0C9FF-61A3-4623-8094-C5066429F094}">
      <dsp:nvSpPr>
        <dsp:cNvPr id="0" name=""/>
        <dsp:cNvSpPr/>
      </dsp:nvSpPr>
      <dsp:spPr>
        <a:xfrm>
          <a:off x="529202" y="0"/>
          <a:ext cx="6618730" cy="4500594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98ED678-2F5F-43BB-83E9-17DBC5ECC89E}">
      <dsp:nvSpPr>
        <dsp:cNvPr id="0" name=""/>
        <dsp:cNvSpPr/>
      </dsp:nvSpPr>
      <dsp:spPr>
        <a:xfrm>
          <a:off x="95" y="1350178"/>
          <a:ext cx="3798317" cy="18002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Жидкостью</a:t>
          </a:r>
          <a:r>
            <a:rPr lang="ru-RU" sz="2100" kern="1200" dirty="0" smtClean="0"/>
            <a:t> называется агрегатное состояние вещества, сочетающее в себе черты твердого состояния и газообразного.</a:t>
          </a:r>
          <a:endParaRPr lang="ru-RU" sz="2100" kern="1200" dirty="0"/>
        </a:p>
      </dsp:txBody>
      <dsp:txXfrm>
        <a:off x="95" y="1350178"/>
        <a:ext cx="3798317" cy="1800237"/>
      </dsp:txXfrm>
    </dsp:sp>
    <dsp:sp modelId="{188E8BAB-376B-4362-B865-99283E8D1C4E}">
      <dsp:nvSpPr>
        <dsp:cNvPr id="0" name=""/>
        <dsp:cNvSpPr/>
      </dsp:nvSpPr>
      <dsp:spPr>
        <a:xfrm>
          <a:off x="3988328" y="1350178"/>
          <a:ext cx="3798317" cy="18002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Жидкости имеют определенный объем, но форма этого объема легко изменяется под действием внешних сил.</a:t>
          </a:r>
          <a:endParaRPr lang="ru-RU" sz="2100" kern="1200" dirty="0"/>
        </a:p>
      </dsp:txBody>
      <dsp:txXfrm>
        <a:off x="3988328" y="1350178"/>
        <a:ext cx="3798317" cy="18002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9890E4-AAA4-4F63-8AE7-DA6A474CB77E}">
      <dsp:nvSpPr>
        <dsp:cNvPr id="0" name=""/>
        <dsp:cNvSpPr/>
      </dsp:nvSpPr>
      <dsp:spPr>
        <a:xfrm>
          <a:off x="3549146" y="1895233"/>
          <a:ext cx="1821642" cy="866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791"/>
              </a:lnTo>
              <a:lnTo>
                <a:pt x="1821642" y="590791"/>
              </a:lnTo>
              <a:lnTo>
                <a:pt x="1821642" y="8669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F2360-1E5D-4B5B-9A73-ED25CA7AD03F}">
      <dsp:nvSpPr>
        <dsp:cNvPr id="0" name=""/>
        <dsp:cNvSpPr/>
      </dsp:nvSpPr>
      <dsp:spPr>
        <a:xfrm>
          <a:off x="1727503" y="1895233"/>
          <a:ext cx="1821642" cy="866936"/>
        </a:xfrm>
        <a:custGeom>
          <a:avLst/>
          <a:gdLst/>
          <a:ahLst/>
          <a:cxnLst/>
          <a:rect l="0" t="0" r="0" b="0"/>
          <a:pathLst>
            <a:path>
              <a:moveTo>
                <a:pt x="1821642" y="0"/>
              </a:moveTo>
              <a:lnTo>
                <a:pt x="1821642" y="590791"/>
              </a:lnTo>
              <a:lnTo>
                <a:pt x="0" y="590791"/>
              </a:lnTo>
              <a:lnTo>
                <a:pt x="0" y="8669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D29A9-8E3B-4A10-8279-583F6EE107A8}">
      <dsp:nvSpPr>
        <dsp:cNvPr id="0" name=""/>
        <dsp:cNvSpPr/>
      </dsp:nvSpPr>
      <dsp:spPr>
        <a:xfrm>
          <a:off x="2058711" y="2381"/>
          <a:ext cx="2980869" cy="1892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3FBA2-EA79-4B9F-B283-1C44354A7F24}">
      <dsp:nvSpPr>
        <dsp:cNvPr id="0" name=""/>
        <dsp:cNvSpPr/>
      </dsp:nvSpPr>
      <dsp:spPr>
        <a:xfrm>
          <a:off x="2389919" y="317028"/>
          <a:ext cx="2980869" cy="1892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 механическим свойствам жидкости разделяются на два класса</a:t>
          </a:r>
          <a:endParaRPr lang="ru-RU" sz="2300" kern="1200" dirty="0"/>
        </a:p>
      </dsp:txBody>
      <dsp:txXfrm>
        <a:off x="2389919" y="317028"/>
        <a:ext cx="2980869" cy="1892851"/>
      </dsp:txXfrm>
    </dsp:sp>
    <dsp:sp modelId="{226ADC2D-F7C8-4E82-89D6-428FBA5B99BB}">
      <dsp:nvSpPr>
        <dsp:cNvPr id="0" name=""/>
        <dsp:cNvSpPr/>
      </dsp:nvSpPr>
      <dsp:spPr>
        <a:xfrm>
          <a:off x="237069" y="2762169"/>
          <a:ext cx="2980869" cy="1892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FBCA9-D3F1-4BBF-8EAE-459538E56F0F}">
      <dsp:nvSpPr>
        <dsp:cNvPr id="0" name=""/>
        <dsp:cNvSpPr/>
      </dsp:nvSpPr>
      <dsp:spPr>
        <a:xfrm>
          <a:off x="568276" y="3076816"/>
          <a:ext cx="2980869" cy="1892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малосжимаемые (капельные) </a:t>
          </a:r>
          <a:endParaRPr lang="ru-RU" sz="2300" kern="1200" dirty="0"/>
        </a:p>
      </dsp:txBody>
      <dsp:txXfrm>
        <a:off x="568276" y="3076816"/>
        <a:ext cx="2980869" cy="1892851"/>
      </dsp:txXfrm>
    </dsp:sp>
    <dsp:sp modelId="{95D237B9-DC8B-4240-912A-D9706690F142}">
      <dsp:nvSpPr>
        <dsp:cNvPr id="0" name=""/>
        <dsp:cNvSpPr/>
      </dsp:nvSpPr>
      <dsp:spPr>
        <a:xfrm>
          <a:off x="3880353" y="2762169"/>
          <a:ext cx="2980869" cy="1892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1D9574-0774-4F35-B808-B6014C521452}">
      <dsp:nvSpPr>
        <dsp:cNvPr id="0" name=""/>
        <dsp:cNvSpPr/>
      </dsp:nvSpPr>
      <dsp:spPr>
        <a:xfrm>
          <a:off x="4211561" y="3076816"/>
          <a:ext cx="2980869" cy="1892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сжимаемые (газообразные)</a:t>
          </a:r>
          <a:endParaRPr lang="ru-RU" sz="2300" kern="1200" dirty="0"/>
        </a:p>
      </dsp:txBody>
      <dsp:txXfrm>
        <a:off x="4211561" y="3076816"/>
        <a:ext cx="2980869" cy="18928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AEB0AB-A323-45E1-A951-BCC2F4333013}">
      <dsp:nvSpPr>
        <dsp:cNvPr id="0" name=""/>
        <dsp:cNvSpPr/>
      </dsp:nvSpPr>
      <dsp:spPr>
        <a:xfrm>
          <a:off x="6697" y="515692"/>
          <a:ext cx="4755074" cy="475507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61688" tIns="24130" rIns="26168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Капельные жидкости обладают большим сопротивлением сжатию и совершенно малым сопротивлением растягивающим и касательным усилиям, обладают вполне определенным объемом, который практически не изменяется под действием сил. </a:t>
          </a:r>
          <a:endParaRPr lang="ru-RU" sz="1900" kern="1200" dirty="0"/>
        </a:p>
      </dsp:txBody>
      <dsp:txXfrm>
        <a:off x="6697" y="515692"/>
        <a:ext cx="4755074" cy="4755074"/>
      </dsp:txXfrm>
    </dsp:sp>
    <dsp:sp modelId="{6435CA45-4CC3-4F70-B7AD-B0C388490EA8}">
      <dsp:nvSpPr>
        <dsp:cNvPr id="0" name=""/>
        <dsp:cNvSpPr/>
      </dsp:nvSpPr>
      <dsp:spPr>
        <a:xfrm>
          <a:off x="3810756" y="515692"/>
          <a:ext cx="4755074" cy="475507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61688" tIns="24130" rIns="26168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Газы, занимая все предоставленное</a:t>
          </a:r>
          <a:r>
            <a:rPr lang="ru-RU" sz="1900" b="1" kern="1200" dirty="0" smtClean="0"/>
            <a:t> </a:t>
          </a:r>
          <a:r>
            <a:rPr lang="ru-RU" sz="1900" kern="1200" dirty="0" smtClean="0"/>
            <a:t>им пространство, могут значительно изменять объем, сжимаясь или расширяясь под действием сил, т.е. газы легко изменяют как объем, так и форму.</a:t>
          </a:r>
          <a:endParaRPr lang="ru-RU" sz="1900" kern="1200" dirty="0"/>
        </a:p>
      </dsp:txBody>
      <dsp:txXfrm>
        <a:off x="3810756" y="515692"/>
        <a:ext cx="4755074" cy="47550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E0253F-7776-4D9E-8C2E-683972D99D37}">
      <dsp:nvSpPr>
        <dsp:cNvPr id="0" name=""/>
        <dsp:cNvSpPr/>
      </dsp:nvSpPr>
      <dsp:spPr>
        <a:xfrm>
          <a:off x="6843" y="55441"/>
          <a:ext cx="2045540" cy="1227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 основным физическим параметрам жидкости относятся</a:t>
          </a:r>
          <a:endParaRPr lang="ru-RU" sz="1500" kern="1200" dirty="0"/>
        </a:p>
      </dsp:txBody>
      <dsp:txXfrm>
        <a:off x="6843" y="55441"/>
        <a:ext cx="2045540" cy="1227324"/>
      </dsp:txXfrm>
    </dsp:sp>
    <dsp:sp modelId="{E6CF39CC-B463-468B-BBF5-6AFD0A7C9D39}">
      <dsp:nvSpPr>
        <dsp:cNvPr id="0" name=""/>
        <dsp:cNvSpPr/>
      </dsp:nvSpPr>
      <dsp:spPr>
        <a:xfrm>
          <a:off x="2232392" y="415456"/>
          <a:ext cx="433654" cy="507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232392" y="415456"/>
        <a:ext cx="433654" cy="507294"/>
      </dsp:txXfrm>
    </dsp:sp>
    <dsp:sp modelId="{40FC4A82-C902-4C5A-8938-FC10EDDA8E65}">
      <dsp:nvSpPr>
        <dsp:cNvPr id="0" name=""/>
        <dsp:cNvSpPr/>
      </dsp:nvSpPr>
      <dsp:spPr>
        <a:xfrm>
          <a:off x="2870600" y="55441"/>
          <a:ext cx="2045540" cy="1227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40001"/>
                <a:satOff val="-15171"/>
                <a:lumOff val="3235"/>
                <a:alphaOff val="0"/>
                <a:shade val="51000"/>
                <a:satMod val="130000"/>
              </a:schemeClr>
            </a:gs>
            <a:gs pos="80000">
              <a:schemeClr val="accent2">
                <a:hueOff val="240001"/>
                <a:satOff val="-15171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2">
                <a:hueOff val="240001"/>
                <a:satOff val="-15171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плотность </a:t>
          </a:r>
          <a:endParaRPr lang="ru-RU" sz="1500" kern="1200" dirty="0"/>
        </a:p>
      </dsp:txBody>
      <dsp:txXfrm>
        <a:off x="2870600" y="55441"/>
        <a:ext cx="2045540" cy="1227324"/>
      </dsp:txXfrm>
    </dsp:sp>
    <dsp:sp modelId="{50229F3B-1C39-4F5A-A3CD-F2DF70D4CA62}">
      <dsp:nvSpPr>
        <dsp:cNvPr id="0" name=""/>
        <dsp:cNvSpPr/>
      </dsp:nvSpPr>
      <dsp:spPr>
        <a:xfrm>
          <a:off x="5096148" y="415456"/>
          <a:ext cx="433654" cy="507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8002"/>
            <a:satOff val="-18205"/>
            <a:lumOff val="38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096148" y="415456"/>
        <a:ext cx="433654" cy="507294"/>
      </dsp:txXfrm>
    </dsp:sp>
    <dsp:sp modelId="{B7D04D82-3BFC-4755-8B4B-8CF67EEC91DF}">
      <dsp:nvSpPr>
        <dsp:cNvPr id="0" name=""/>
        <dsp:cNvSpPr/>
      </dsp:nvSpPr>
      <dsp:spPr>
        <a:xfrm>
          <a:off x="5734357" y="55441"/>
          <a:ext cx="2045540" cy="1227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80003"/>
                <a:satOff val="-30342"/>
                <a:lumOff val="6471"/>
                <a:alphaOff val="0"/>
                <a:shade val="51000"/>
                <a:satMod val="130000"/>
              </a:schemeClr>
            </a:gs>
            <a:gs pos="80000">
              <a:schemeClr val="accent2">
                <a:hueOff val="480003"/>
                <a:satOff val="-30342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2">
                <a:hueOff val="480003"/>
                <a:satOff val="-30342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удельный вес</a:t>
          </a:r>
          <a:endParaRPr lang="ru-RU" sz="1500" kern="1200" dirty="0"/>
        </a:p>
      </dsp:txBody>
      <dsp:txXfrm>
        <a:off x="5734357" y="55441"/>
        <a:ext cx="2045540" cy="1227324"/>
      </dsp:txXfrm>
    </dsp:sp>
    <dsp:sp modelId="{E6ACC8F4-8513-4610-B8EA-496B90DCB923}">
      <dsp:nvSpPr>
        <dsp:cNvPr id="0" name=""/>
        <dsp:cNvSpPr/>
      </dsp:nvSpPr>
      <dsp:spPr>
        <a:xfrm rot="5400000">
          <a:off x="6540300" y="1425953"/>
          <a:ext cx="433654" cy="507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76003"/>
            <a:satOff val="-36410"/>
            <a:lumOff val="77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5400000">
        <a:off x="6540300" y="1425953"/>
        <a:ext cx="433654" cy="507294"/>
      </dsp:txXfrm>
    </dsp:sp>
    <dsp:sp modelId="{B2FBE155-D8AB-4193-BC63-E45A1BA64E9F}">
      <dsp:nvSpPr>
        <dsp:cNvPr id="0" name=""/>
        <dsp:cNvSpPr/>
      </dsp:nvSpPr>
      <dsp:spPr>
        <a:xfrm>
          <a:off x="5734357" y="2100981"/>
          <a:ext cx="2045540" cy="1227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20004"/>
                <a:satOff val="-45513"/>
                <a:lumOff val="9706"/>
                <a:alphaOff val="0"/>
                <a:shade val="51000"/>
                <a:satMod val="130000"/>
              </a:schemeClr>
            </a:gs>
            <a:gs pos="80000">
              <a:schemeClr val="accent2">
                <a:hueOff val="720004"/>
                <a:satOff val="-45513"/>
                <a:lumOff val="9706"/>
                <a:alphaOff val="0"/>
                <a:shade val="93000"/>
                <a:satMod val="130000"/>
              </a:schemeClr>
            </a:gs>
            <a:gs pos="100000">
              <a:schemeClr val="accent2">
                <a:hueOff val="720004"/>
                <a:satOff val="-45513"/>
                <a:lumOff val="9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сжимаемость </a:t>
          </a:r>
          <a:endParaRPr lang="ru-RU" sz="1500" kern="1200" dirty="0"/>
        </a:p>
      </dsp:txBody>
      <dsp:txXfrm>
        <a:off x="5734357" y="2100981"/>
        <a:ext cx="2045540" cy="1227324"/>
      </dsp:txXfrm>
    </dsp:sp>
    <dsp:sp modelId="{376FA298-877B-4280-89A6-78C2E6717D5C}">
      <dsp:nvSpPr>
        <dsp:cNvPr id="0" name=""/>
        <dsp:cNvSpPr/>
      </dsp:nvSpPr>
      <dsp:spPr>
        <a:xfrm rot="10800000">
          <a:off x="5120695" y="2460996"/>
          <a:ext cx="433654" cy="507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64005"/>
            <a:satOff val="-54616"/>
            <a:lumOff val="11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5120695" y="2460996"/>
        <a:ext cx="433654" cy="507294"/>
      </dsp:txXfrm>
    </dsp:sp>
    <dsp:sp modelId="{B4E898E0-F553-47C3-AE47-012A4CA7A1AB}">
      <dsp:nvSpPr>
        <dsp:cNvPr id="0" name=""/>
        <dsp:cNvSpPr/>
      </dsp:nvSpPr>
      <dsp:spPr>
        <a:xfrm>
          <a:off x="2870600" y="2100981"/>
          <a:ext cx="2045540" cy="1227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60005"/>
                <a:satOff val="-60684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960005"/>
                <a:satOff val="-60684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960005"/>
                <a:satOff val="-60684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температурное расширение</a:t>
          </a:r>
          <a:endParaRPr lang="ru-RU" sz="1500" kern="1200" dirty="0"/>
        </a:p>
      </dsp:txBody>
      <dsp:txXfrm>
        <a:off x="2870600" y="2100981"/>
        <a:ext cx="2045540" cy="1227324"/>
      </dsp:txXfrm>
    </dsp:sp>
    <dsp:sp modelId="{788A3106-674A-48B6-B22A-D7B736F8E9C6}">
      <dsp:nvSpPr>
        <dsp:cNvPr id="0" name=""/>
        <dsp:cNvSpPr/>
      </dsp:nvSpPr>
      <dsp:spPr>
        <a:xfrm rot="10800000">
          <a:off x="2256938" y="2460996"/>
          <a:ext cx="433654" cy="507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52007"/>
            <a:satOff val="-72821"/>
            <a:lumOff val="155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2256938" y="2460996"/>
        <a:ext cx="433654" cy="507294"/>
      </dsp:txXfrm>
    </dsp:sp>
    <dsp:sp modelId="{90BAF6F8-0ED8-4502-8D4F-4EB22AD329E9}">
      <dsp:nvSpPr>
        <dsp:cNvPr id="0" name=""/>
        <dsp:cNvSpPr/>
      </dsp:nvSpPr>
      <dsp:spPr>
        <a:xfrm>
          <a:off x="6843" y="2100981"/>
          <a:ext cx="2045540" cy="1227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00007"/>
                <a:satOff val="-75855"/>
                <a:lumOff val="16177"/>
                <a:alphaOff val="0"/>
                <a:shade val="51000"/>
                <a:satMod val="130000"/>
              </a:schemeClr>
            </a:gs>
            <a:gs pos="80000">
              <a:schemeClr val="accent2">
                <a:hueOff val="1200007"/>
                <a:satOff val="-75855"/>
                <a:lumOff val="16177"/>
                <a:alphaOff val="0"/>
                <a:shade val="93000"/>
                <a:satMod val="130000"/>
              </a:schemeClr>
            </a:gs>
            <a:gs pos="100000">
              <a:schemeClr val="accent2">
                <a:hueOff val="1200007"/>
                <a:satOff val="-75855"/>
                <a:lumOff val="16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вязкость </a:t>
          </a:r>
          <a:endParaRPr lang="ru-RU" sz="1500" kern="1200" dirty="0"/>
        </a:p>
      </dsp:txBody>
      <dsp:txXfrm>
        <a:off x="6843" y="2100981"/>
        <a:ext cx="2045540" cy="1227324"/>
      </dsp:txXfrm>
    </dsp:sp>
    <dsp:sp modelId="{FB960490-0DB6-4FDE-8FF6-75160B412738}">
      <dsp:nvSpPr>
        <dsp:cNvPr id="0" name=""/>
        <dsp:cNvSpPr/>
      </dsp:nvSpPr>
      <dsp:spPr>
        <a:xfrm rot="5400000">
          <a:off x="812786" y="3471494"/>
          <a:ext cx="433654" cy="507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40008"/>
            <a:satOff val="-91026"/>
            <a:lumOff val="194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5400000">
        <a:off x="812786" y="3471494"/>
        <a:ext cx="433654" cy="507294"/>
      </dsp:txXfrm>
    </dsp:sp>
    <dsp:sp modelId="{C17A23EF-7A37-4F15-B35F-1F04A96FB04E}">
      <dsp:nvSpPr>
        <dsp:cNvPr id="0" name=""/>
        <dsp:cNvSpPr/>
      </dsp:nvSpPr>
      <dsp:spPr>
        <a:xfrm>
          <a:off x="6843" y="4146522"/>
          <a:ext cx="2045540" cy="1227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40008"/>
                <a:satOff val="-91026"/>
                <a:lumOff val="19412"/>
                <a:alphaOff val="0"/>
                <a:shade val="51000"/>
                <a:satMod val="130000"/>
              </a:schemeClr>
            </a:gs>
            <a:gs pos="80000">
              <a:schemeClr val="accent2">
                <a:hueOff val="1440008"/>
                <a:satOff val="-91026"/>
                <a:lumOff val="19412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008"/>
                <a:satOff val="-91026"/>
                <a:lumOff val="1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поверхностное натяжение</a:t>
          </a:r>
          <a:endParaRPr lang="ru-RU" sz="1500" kern="1200" dirty="0"/>
        </a:p>
      </dsp:txBody>
      <dsp:txXfrm>
        <a:off x="6843" y="4146522"/>
        <a:ext cx="2045540" cy="122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28B8D-7AE9-4035-945C-6BAA4DF59707}" type="datetimeFigureOut">
              <a:rPr lang="ru-RU" smtClean="0"/>
              <a:pPr/>
              <a:t>11.11.2017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203A6-FF1A-457C-9486-C1AF01CAF5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6C6A5044-1550-42DF-8C1B-76A2B049E006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ru-RU" dirty="0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4D7DB-99B5-442B-A6A1-0AD6BE1E6510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0660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0661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7066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0666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0667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0668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0669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0670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067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706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06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067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C6A5044-1550-42DF-8C1B-76A2B049E006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70675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0676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2" grpId="0"/>
      <p:bldP spid="7067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F9FCB-76F4-4E29-A1BC-9B83F0BB5DA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4D7DB-99B5-442B-A6A1-0AD6BE1E6510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6D1F9FCB-76F4-4E29-A1BC-9B83F0BB5DA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ru-RU" dirty="0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ru-RU" dirty="0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 dirty="0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 dirty="0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 dirty="0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 dirty="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 dirty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 dirty="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 dirty="0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 dirty="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 dirty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 dirty="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 dirty="0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963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63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64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64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64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6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64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64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6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696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4A59E1B-4EA3-4873-B87F-3804B5C6621C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696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6D16E2C-00B1-4622-976F-378A48D009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7" grpId="0"/>
      <p:bldP spid="69648" grpId="0"/>
    </p:bld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43608" y="785794"/>
            <a:ext cx="7028854" cy="2355174"/>
          </a:xfrm>
          <a:prstGeom prst="round2SameRect">
            <a:avLst>
              <a:gd name="adj1" fmla="val 16667"/>
              <a:gd name="adj2" fmla="val 5000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Раздел 1 Основные законы гидростатики и гидродинамики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31640" y="3645024"/>
            <a:ext cx="6715172" cy="1357322"/>
          </a:xfrm>
          <a:prstGeom prst="round2DiagRect">
            <a:avLst>
              <a:gd name="adj1" fmla="val 2408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/>
              <a:t>Тема 1.1 Физические свойства жидкости и газа</a:t>
            </a:r>
            <a:endParaRPr lang="ru-RU" dirty="0"/>
          </a:p>
        </p:txBody>
      </p:sp>
      <p:sp>
        <p:nvSpPr>
          <p:cNvPr id="36" name="Дата 35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fld id="{0EE850A6-4BD0-4AC7-92B6-7295802E1B1D}" type="datetime8">
              <a:rPr lang="ru-RU" smtClean="0"/>
              <a:pPr/>
              <a:t>11.11.2017 14:11</a:t>
            </a:fld>
            <a:endParaRPr lang="ru-RU" dirty="0"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1</a:t>
            </a:fld>
            <a:endParaRPr lang="ru-RU" dirty="0"/>
          </a:p>
        </p:txBody>
      </p:sp>
      <p:grpSp>
        <p:nvGrpSpPr>
          <p:cNvPr id="66" name="Группа 65"/>
          <p:cNvGrpSpPr/>
          <p:nvPr/>
        </p:nvGrpSpPr>
        <p:grpSpPr>
          <a:xfrm>
            <a:off x="539552" y="4149080"/>
            <a:ext cx="8082147" cy="85725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051720" y="116632"/>
            <a:ext cx="5184576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ГАПОУ КК</a:t>
            </a:r>
            <a:r>
              <a:rPr lang="ru-RU" dirty="0" smtClean="0"/>
              <a:t> «Новороссийский колледж строительства и экономики»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475656" y="544522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Дисциплина </a:t>
            </a:r>
            <a:r>
              <a:rPr lang="ru-RU" dirty="0" smtClean="0"/>
              <a:t>«ГИДРОМЕХАНИКА»</a:t>
            </a:r>
            <a:endParaRPr lang="ru-RU" dirty="0"/>
          </a:p>
        </p:txBody>
      </p:sp>
      <p:sp>
        <p:nvSpPr>
          <p:cNvPr id="28" name="Подзаголовок 4"/>
          <p:cNvSpPr txBox="1">
            <a:spLocks/>
          </p:cNvSpPr>
          <p:nvPr/>
        </p:nvSpPr>
        <p:spPr bwMode="auto">
          <a:xfrm>
            <a:off x="1547664" y="5949280"/>
            <a:ext cx="741999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Преподаватель Брагина Елена Николаевна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19038" y="557214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1E49-E25A-41DA-A23F-ED00487CF6DF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3" name="Содержимое 82"/>
          <p:cNvSpPr>
            <a:spLocks noGrp="1"/>
          </p:cNvSpPr>
          <p:nvPr>
            <p:ph idx="4294967295"/>
          </p:nvPr>
        </p:nvSpPr>
        <p:spPr>
          <a:xfrm>
            <a:off x="1428750" y="714375"/>
            <a:ext cx="7715250" cy="52149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ru-RU" sz="2400" dirty="0" smtClean="0"/>
              <a:t>При нагревании жидкость расширяется. Для характеристики расширения вводят </a:t>
            </a:r>
            <a:r>
              <a:rPr lang="ru-RU" sz="2400" b="1" i="1" dirty="0" smtClean="0">
                <a:solidFill>
                  <a:srgbClr val="C00000"/>
                </a:solidFill>
              </a:rPr>
              <a:t>коэффициент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температурного расширения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  <a:r>
              <a:rPr lang="ru-RU" sz="2400" dirty="0" smtClean="0"/>
              <a:t> град</a:t>
            </a:r>
            <a:r>
              <a:rPr lang="ru-RU" sz="2400" baseline="30000" dirty="0" smtClean="0"/>
              <a:t>–1</a:t>
            </a:r>
          </a:p>
          <a:p>
            <a:endParaRPr lang="ru-RU" sz="2400" baseline="30000" dirty="0" smtClean="0"/>
          </a:p>
          <a:p>
            <a:endParaRPr lang="ru-RU" sz="2400" baseline="30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где </a:t>
            </a:r>
            <a:r>
              <a:rPr lang="en-US" sz="2400" i="1" dirty="0" smtClean="0"/>
              <a:t>W</a:t>
            </a:r>
            <a:r>
              <a:rPr lang="ru-RU" sz="2400" dirty="0" smtClean="0"/>
              <a:t> – первоначальный объем; </a:t>
            </a:r>
          </a:p>
          <a:p>
            <a:pPr indent="733425"/>
            <a:r>
              <a:rPr lang="el-GR" sz="2400" i="1" dirty="0" smtClean="0"/>
              <a:t>Δ</a:t>
            </a:r>
            <a:r>
              <a:rPr lang="en-US" sz="2400" i="1" dirty="0" smtClean="0"/>
              <a:t>t </a:t>
            </a:r>
            <a:r>
              <a:rPr lang="ru-RU" sz="2400" dirty="0" smtClean="0"/>
              <a:t>– изменение объема при изменении температуры ,°</a:t>
            </a:r>
            <a:r>
              <a:rPr lang="en-US" sz="2400" dirty="0" smtClean="0"/>
              <a:t>C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43306" y="3071810"/>
            <a:ext cx="2357454" cy="900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19038" y="557214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1E49-E25A-41DA-A23F-ED00487CF6DF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3" name="Содержимое 82"/>
          <p:cNvSpPr>
            <a:spLocks noGrp="1"/>
          </p:cNvSpPr>
          <p:nvPr>
            <p:ph idx="4294967295"/>
          </p:nvPr>
        </p:nvSpPr>
        <p:spPr>
          <a:xfrm>
            <a:off x="857224" y="857232"/>
            <a:ext cx="7715250" cy="52149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Коэффициент сжатия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характеризует свойство жидкости изменять свой объем под действием давления, Па</a:t>
            </a:r>
            <a:r>
              <a:rPr lang="ru-RU" sz="2400" baseline="30000" dirty="0" smtClean="0"/>
              <a:t>–1</a:t>
            </a:r>
            <a:endParaRPr lang="en-US" sz="2400" baseline="30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где </a:t>
            </a:r>
            <a:r>
              <a:rPr lang="ru-RU" sz="2400" i="1" dirty="0" smtClean="0"/>
              <a:t> </a:t>
            </a:r>
            <a:r>
              <a:rPr lang="el-GR" sz="2400" i="1" dirty="0" smtClean="0"/>
              <a:t>Δ</a:t>
            </a:r>
            <a:r>
              <a:rPr lang="en-US" sz="2400" i="1" dirty="0" smtClean="0"/>
              <a:t>p</a:t>
            </a:r>
            <a:r>
              <a:rPr lang="ru-RU" sz="2400" i="1" dirty="0" smtClean="0"/>
              <a:t>–</a:t>
            </a:r>
            <a:r>
              <a:rPr lang="ru-RU" sz="2400" dirty="0" smtClean="0"/>
              <a:t> изменение давления, вызывающее изменение объема .</a:t>
            </a:r>
            <a:endParaRPr lang="en-US" sz="2400" dirty="0" smtClean="0"/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Модуль упругости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– величина, обратная коэффициенту сжатия, Па</a:t>
            </a:r>
            <a:endParaRPr lang="en-US" sz="2400" dirty="0" smtClean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071678"/>
            <a:ext cx="2700356" cy="10385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977524"/>
            <a:ext cx="1428760" cy="9455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19038" y="557214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1E49-E25A-41DA-A23F-ED00487CF6DF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357290" y="428604"/>
            <a:ext cx="65722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Вязкость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свойство жидкостей оказывать сопротивление сдвигу. Все реальные жидкости обладают вязкостью, которая проявляется в виде трения при относительном перемещении частиц</a:t>
            </a:r>
            <a:endParaRPr lang="ru-RU" dirty="0"/>
          </a:p>
        </p:txBody>
      </p:sp>
      <p:pic>
        <p:nvPicPr>
          <p:cNvPr id="1026" name="Picture 2" descr="C:\Documents and Settings\Лена\Мои документы\Мои рисунки\2010-09-06\Image0002.JPG"/>
          <p:cNvPicPr>
            <a:picLocks noChangeAspect="1" noChangeArrowheads="1"/>
          </p:cNvPicPr>
          <p:nvPr/>
        </p:nvPicPr>
        <p:blipFill>
          <a:blip r:embed="rId2" cstate="print"/>
          <a:srcRect l="12201" t="14556" r="35820" b="62721"/>
          <a:stretch>
            <a:fillRect/>
          </a:stretch>
        </p:blipFill>
        <p:spPr bwMode="auto">
          <a:xfrm>
            <a:off x="1714480" y="2214553"/>
            <a:ext cx="4572031" cy="282634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/>
          <p:cNvSpPr txBox="1"/>
          <p:nvPr/>
        </p:nvSpPr>
        <p:spPr>
          <a:xfrm>
            <a:off x="1857356" y="521495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Эпюра скоростей вязкой жидкости в районе твердой стенки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19038" y="557214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1E49-E25A-41DA-A23F-ED00487CF6DF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Лена\Мои документы\Мои рисунки\2010-09-06\Image0002.JPG"/>
          <p:cNvPicPr>
            <a:picLocks noChangeAspect="1" noChangeArrowheads="1"/>
          </p:cNvPicPr>
          <p:nvPr/>
        </p:nvPicPr>
        <p:blipFill>
          <a:blip r:embed="rId2" cstate="print"/>
          <a:srcRect l="63230" t="15906" r="-139" b="58791"/>
          <a:stretch>
            <a:fillRect/>
          </a:stretch>
        </p:blipFill>
        <p:spPr bwMode="auto">
          <a:xfrm>
            <a:off x="571472" y="1214422"/>
            <a:ext cx="4480227" cy="4342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2285984" y="42860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Гипотеза Ньютона</a:t>
            </a:r>
            <a:endParaRPr lang="ru-RU" sz="2400" dirty="0"/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5643570" y="1500174"/>
          <a:ext cx="3286116" cy="4136108"/>
        </p:xfrm>
        <a:graphic>
          <a:graphicData uri="http://schemas.openxmlformats.org/drawingml/2006/table">
            <a:tbl>
              <a:tblPr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  <a:reflection blurRad="6350" stA="50000" endA="275" endPos="40000" dist="101600" dir="5400000" sy="-100000" algn="bl" rotWithShape="0"/>
                </a:effectLst>
                <a:tableStyleId>{638B1855-1B75-4FBE-930C-398BA8C253C6}</a:tableStyleId>
              </a:tblPr>
              <a:tblGrid>
                <a:gridCol w="3286116"/>
              </a:tblGrid>
              <a:tr h="1810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Размерность </a:t>
                      </a:r>
                      <a:r>
                        <a:rPr lang="el-GR" sz="1600" dirty="0" smtClean="0"/>
                        <a:t>μ</a:t>
                      </a:r>
                      <a:r>
                        <a:rPr lang="ru-RU" sz="1600" dirty="0" smtClean="0"/>
                        <a:t>: </a:t>
                      </a:r>
                      <a:r>
                        <a:rPr lang="ru-RU" sz="1600" dirty="0"/>
                        <a:t>Па </a:t>
                      </a:r>
                      <a:r>
                        <a:rPr lang="ru-RU" sz="1600" dirty="0" smtClean="0"/>
                        <a:t>·с </a:t>
                      </a:r>
                      <a:r>
                        <a:rPr lang="ru-RU" sz="1600" dirty="0"/>
                        <a:t>- система СИ; 1 П = 1 дин- с/см - система СГС</a:t>
                      </a:r>
                      <a:endParaRPr lang="ru-RU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 -</a:t>
                      </a:r>
                      <a:r>
                        <a:rPr lang="ru-RU" sz="1600" dirty="0"/>
                        <a:t>Пуаз; 1 П = 0,1 </a:t>
                      </a:r>
                      <a:r>
                        <a:rPr lang="ru-RU" sz="1600" dirty="0" err="1" smtClean="0"/>
                        <a:t>Па·с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2325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Размерность </a:t>
                      </a:r>
                      <a:r>
                        <a:rPr lang="en-US" sz="1600" dirty="0"/>
                        <a:t>v</a:t>
                      </a:r>
                      <a:r>
                        <a:rPr lang="ru-RU" sz="1600" dirty="0"/>
                        <a:t>: 1 м/с - система СИ; 1 см /с = 1Ст - система СГС</a:t>
                      </a:r>
                      <a:endParaRPr lang="ru-RU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Ст - </a:t>
                      </a:r>
                      <a:r>
                        <a:rPr lang="ru-RU" sz="1600" dirty="0" smtClean="0"/>
                        <a:t>Стокс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000100" y="5500702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1E49-E25A-41DA-A23F-ED00487CF6DF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121" name="Picture 1" descr="C:\Documents and Settings\Лена\Мои документы\Мои рисунки\2010-09-06\Image0002.JPG"/>
          <p:cNvPicPr>
            <a:picLocks noChangeAspect="1" noChangeArrowheads="1"/>
          </p:cNvPicPr>
          <p:nvPr/>
        </p:nvPicPr>
        <p:blipFill>
          <a:blip r:embed="rId2" cstate="print"/>
          <a:srcRect l="24570" t="57478" r="6446" b="8436"/>
          <a:stretch>
            <a:fillRect/>
          </a:stretch>
        </p:blipFill>
        <p:spPr bwMode="auto">
          <a:xfrm>
            <a:off x="1928794" y="2000239"/>
            <a:ext cx="5929354" cy="41424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8" name="TextBox 47"/>
          <p:cNvSpPr txBox="1"/>
          <p:nvPr/>
        </p:nvSpPr>
        <p:spPr>
          <a:xfrm>
            <a:off x="1357290" y="214290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pPr algn="ctr"/>
            <a:r>
              <a:rPr lang="ru-RU" sz="2400" dirty="0" smtClean="0"/>
              <a:t>Зависимость кинематической вязкости от температуры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19038" y="557214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7" name="Заголовок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Домашнее задание</a:t>
            </a:r>
            <a:endParaRPr lang="ru-RU" sz="3200" dirty="0"/>
          </a:p>
        </p:txBody>
      </p:sp>
      <p:sp>
        <p:nvSpPr>
          <p:cNvPr id="48" name="Содержимое 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Брюханов О.Н., </a:t>
            </a:r>
            <a:r>
              <a:rPr lang="ru-RU" dirty="0" err="1" smtClean="0"/>
              <a:t>Коробко</a:t>
            </a:r>
            <a:r>
              <a:rPr lang="ru-RU" dirty="0" smtClean="0"/>
              <a:t> В. И. Основы гидравлики, теплотехники и аэродинамики. – М.: Издательский центр «Академия»,  2014. – 254с.</a:t>
            </a:r>
          </a:p>
          <a:p>
            <a:r>
              <a:rPr lang="ru-RU" dirty="0" smtClean="0"/>
              <a:t>стр. 8-11</a:t>
            </a:r>
            <a:endParaRPr lang="ru-RU" dirty="0"/>
          </a:p>
        </p:txBody>
      </p: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1E49-E25A-41DA-A23F-ED00487CF6DF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19038" y="557214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7" name="Заголовок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Контрольные вопросы</a:t>
            </a:r>
            <a:endParaRPr lang="ru-RU" sz="3600" dirty="0"/>
          </a:p>
        </p:txBody>
      </p:sp>
      <p:sp>
        <p:nvSpPr>
          <p:cNvPr id="48" name="Содержимое 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Что называется жидкостью?</a:t>
            </a:r>
          </a:p>
          <a:p>
            <a:r>
              <a:rPr lang="ru-RU" dirty="0" smtClean="0"/>
              <a:t>2 На какие классы делятся жидкости по механическим свойствам?</a:t>
            </a:r>
          </a:p>
          <a:p>
            <a:r>
              <a:rPr lang="ru-RU" dirty="0" smtClean="0"/>
              <a:t>3 Перечислите основные физические параметры жидкости.</a:t>
            </a:r>
          </a:p>
          <a:p>
            <a:r>
              <a:rPr lang="ru-RU" dirty="0" smtClean="0"/>
              <a:t>4 Что называется плотностью?</a:t>
            </a:r>
          </a:p>
          <a:p>
            <a:r>
              <a:rPr lang="ru-RU" dirty="0" smtClean="0"/>
              <a:t>5 Напишите формулу плотности.</a:t>
            </a:r>
          </a:p>
          <a:p>
            <a:endParaRPr lang="ru-RU" dirty="0"/>
          </a:p>
        </p:txBody>
      </p: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1E49-E25A-41DA-A23F-ED00487CF6DF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16</a:t>
            </a:fld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65"/>
          <p:cNvGrpSpPr/>
          <p:nvPr/>
        </p:nvGrpSpPr>
        <p:grpSpPr>
          <a:xfrm>
            <a:off x="1119038" y="557214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 урока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Содержимое 36"/>
          <p:cNvSpPr>
            <a:spLocks noGrp="1"/>
          </p:cNvSpPr>
          <p:nvPr>
            <p:ph idx="1"/>
          </p:nvPr>
        </p:nvSpPr>
        <p:spPr>
          <a:xfrm>
            <a:off x="928662" y="1814514"/>
            <a:ext cx="7358114" cy="4400568"/>
          </a:xfrm>
          <a:prstGeom prst="round2SameRect">
            <a:avLst>
              <a:gd name="adj1" fmla="val 0"/>
              <a:gd name="adj2" fmla="val 11020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74000"/>
                </a:schemeClr>
              </a:gs>
              <a:gs pos="35000">
                <a:schemeClr val="accent1">
                  <a:tint val="37000"/>
                  <a:satMod val="300000"/>
                  <a:alpha val="85000"/>
                </a:schemeClr>
              </a:gs>
              <a:gs pos="100000">
                <a:schemeClr val="accent1">
                  <a:tint val="15000"/>
                  <a:satMod val="350000"/>
                  <a:alpha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Изучить физические свойства жидкости и газа</a:t>
            </a:r>
            <a:endParaRPr lang="ru-RU" sz="2400" dirty="0"/>
          </a:p>
        </p:txBody>
      </p: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D3A1-C3D5-453B-9B74-12119D25E465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4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65"/>
          <p:cNvGrpSpPr/>
          <p:nvPr/>
        </p:nvGrpSpPr>
        <p:grpSpPr>
          <a:xfrm>
            <a:off x="1357290" y="3500438"/>
            <a:ext cx="6572296" cy="785818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19038" y="557214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 урока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Содержимое 36"/>
          <p:cNvSpPr>
            <a:spLocks noGrp="1"/>
          </p:cNvSpPr>
          <p:nvPr>
            <p:ph idx="1"/>
          </p:nvPr>
        </p:nvSpPr>
        <p:spPr>
          <a:xfrm>
            <a:off x="928662" y="1814514"/>
            <a:ext cx="7358114" cy="4400568"/>
          </a:xfrm>
          <a:prstGeom prst="round2SameRect">
            <a:avLst>
              <a:gd name="adj1" fmla="val 0"/>
              <a:gd name="adj2" fmla="val 11020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74000"/>
                </a:schemeClr>
              </a:gs>
              <a:gs pos="35000">
                <a:schemeClr val="accent1">
                  <a:tint val="37000"/>
                  <a:satMod val="300000"/>
                  <a:alpha val="85000"/>
                </a:schemeClr>
              </a:gs>
              <a:gs pos="100000">
                <a:schemeClr val="accent1">
                  <a:tint val="15000"/>
                  <a:satMod val="350000"/>
                  <a:alpha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1 Физические свойства жидкостей и газов</a:t>
            </a:r>
            <a:endParaRPr lang="ru-RU" sz="2400" dirty="0"/>
          </a:p>
        </p:txBody>
      </p: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A371-1439-4BC3-B693-3B8316BC3651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5"/>
          <p:cNvGrpSpPr/>
          <p:nvPr/>
        </p:nvGrpSpPr>
        <p:grpSpPr>
          <a:xfrm>
            <a:off x="1357290" y="3143248"/>
            <a:ext cx="6643734" cy="121444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19038" y="557214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ru-RU" sz="3200" dirty="0" smtClean="0"/>
              <a:t> Физические свойства жидкостей и газов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2" name="Содержимое 81"/>
          <p:cNvGraphicFramePr>
            <a:graphicFrameLocks noGrp="1"/>
          </p:cNvGraphicFramePr>
          <p:nvPr>
            <p:ph idx="1"/>
          </p:nvPr>
        </p:nvGraphicFramePr>
        <p:xfrm>
          <a:off x="928662" y="1714488"/>
          <a:ext cx="778674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A371-1439-4BC3-B693-3B8316BC3651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42976" y="5500702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A371-1439-4BC3-B693-3B8316BC3651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82" name="Содержимое 81"/>
          <p:cNvGraphicFramePr>
            <a:graphicFrameLocks noGrp="1"/>
          </p:cNvGraphicFramePr>
          <p:nvPr>
            <p:ph idx="4294967295"/>
          </p:nvPr>
        </p:nvGraphicFramePr>
        <p:xfrm>
          <a:off x="1285852" y="785794"/>
          <a:ext cx="7429500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19038" y="557214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2" name="Дата 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27B1-BECF-4D65-840B-A63F43DBAD88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3" name="Номер слайда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06" name="Содержимое 105"/>
          <p:cNvGraphicFramePr>
            <a:graphicFrameLocks noGrp="1"/>
          </p:cNvGraphicFramePr>
          <p:nvPr>
            <p:ph idx="4294967295"/>
          </p:nvPr>
        </p:nvGraphicFramePr>
        <p:xfrm>
          <a:off x="571472" y="285728"/>
          <a:ext cx="8572528" cy="578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071538" y="592933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86" name="Содержимое 85"/>
          <p:cNvGraphicFramePr>
            <a:graphicFrameLocks noGrp="1"/>
          </p:cNvGraphicFramePr>
          <p:nvPr>
            <p:ph idx="1"/>
          </p:nvPr>
        </p:nvGraphicFramePr>
        <p:xfrm>
          <a:off x="714348" y="357166"/>
          <a:ext cx="778674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1E49-E25A-41DA-A23F-ED00487CF6DF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19038" y="557214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3" name="Содержимое 82"/>
          <p:cNvSpPr>
            <a:spLocks noGrp="1"/>
          </p:cNvSpPr>
          <p:nvPr>
            <p:ph idx="1"/>
          </p:nvPr>
        </p:nvSpPr>
        <p:spPr>
          <a:xfrm>
            <a:off x="928662" y="357166"/>
            <a:ext cx="7681938" cy="5738834"/>
          </a:xfrm>
        </p:spPr>
        <p:txBody>
          <a:bodyPr/>
          <a:lstStyle/>
          <a:p>
            <a:endParaRPr lang="en-US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Плотностью, ρ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  </a:t>
            </a:r>
            <a:r>
              <a:rPr lang="ru-RU" sz="2400" dirty="0" smtClean="0"/>
              <a:t>называется масса жидкости, заключенная в единице объема, кг/м</a:t>
            </a:r>
            <a:r>
              <a:rPr lang="ru-RU" sz="2400" baseline="30000" dirty="0" smtClean="0"/>
              <a:t>3</a:t>
            </a:r>
          </a:p>
          <a:p>
            <a:endParaRPr lang="ru-RU" sz="2400" baseline="30000" dirty="0" smtClean="0"/>
          </a:p>
          <a:p>
            <a:endParaRPr lang="ru-RU" sz="2400" baseline="30000" dirty="0" smtClean="0"/>
          </a:p>
          <a:p>
            <a:endParaRPr lang="ru-RU" sz="2400" baseline="30000" dirty="0" smtClean="0"/>
          </a:p>
          <a:p>
            <a:endParaRPr lang="ru-RU" sz="2400" baseline="30000" dirty="0" smtClean="0"/>
          </a:p>
          <a:p>
            <a:endParaRPr lang="ru-RU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где</a:t>
            </a:r>
            <a:r>
              <a:rPr lang="ru-RU" sz="2400" b="1" dirty="0" smtClean="0"/>
              <a:t> </a:t>
            </a:r>
            <a:r>
              <a:rPr lang="en-US" sz="2400" i="1" dirty="0" smtClean="0"/>
              <a:t>W</a:t>
            </a:r>
            <a:r>
              <a:rPr lang="ru-RU" sz="2400" dirty="0" smtClean="0"/>
              <a:t> – объем, 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; </a:t>
            </a:r>
          </a:p>
          <a:p>
            <a:r>
              <a:rPr lang="en-US" sz="2400" i="1" dirty="0" smtClean="0"/>
              <a:t>m</a:t>
            </a:r>
            <a:r>
              <a:rPr lang="ru-RU" sz="2400" dirty="0" smtClean="0"/>
              <a:t> – масса жидкости, кг</a:t>
            </a:r>
            <a:endParaRPr lang="ru-RU" sz="2400" baseline="30000" dirty="0" smtClean="0"/>
          </a:p>
          <a:p>
            <a:endParaRPr lang="ru-RU" dirty="0"/>
          </a:p>
        </p:txBody>
      </p: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1E49-E25A-41DA-A23F-ED00487CF6DF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0" y="0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7" y="2571744"/>
            <a:ext cx="1564309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19038" y="557214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0" name="Дата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1E49-E25A-41DA-A23F-ED00487CF6DF}" type="datetime8">
              <a:rPr lang="ru-RU" smtClean="0"/>
              <a:pPr/>
              <a:t>11.11.2017 14:07</a:t>
            </a:fld>
            <a:endParaRPr lang="ru-RU" dirty="0"/>
          </a:p>
        </p:txBody>
      </p:sp>
      <p:sp>
        <p:nvSpPr>
          <p:cNvPr id="81" name="Номер слайда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6E2C-00B1-4622-976F-378A48D0097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3" name="Содержимое 82"/>
          <p:cNvSpPr>
            <a:spLocks noGrp="1"/>
          </p:cNvSpPr>
          <p:nvPr>
            <p:ph idx="4294967295"/>
          </p:nvPr>
        </p:nvSpPr>
        <p:spPr>
          <a:xfrm>
            <a:off x="928662" y="785794"/>
            <a:ext cx="7715250" cy="52149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Удельный вес  – вес единицы объема жидкости, Н/м</a:t>
            </a:r>
            <a:r>
              <a:rPr lang="ru-RU" sz="2400" baseline="30000" dirty="0" smtClean="0"/>
              <a:t>3</a:t>
            </a:r>
          </a:p>
          <a:p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643834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7215206" y="6357958"/>
            <a:ext cx="357190" cy="4286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четверенная стрелка 78">
            <a:hlinkClick r:id="" action="ppaction://hlinkshowjump?jump=endshow"/>
          </p:cNvPr>
          <p:cNvSpPr/>
          <p:nvPr/>
        </p:nvSpPr>
        <p:spPr>
          <a:xfrm rot="18795233">
            <a:off x="1123284" y="6290823"/>
            <a:ext cx="566740" cy="583202"/>
          </a:xfrm>
          <a:prstGeom prst="quadArrow">
            <a:avLst>
              <a:gd name="adj1" fmla="val 45000"/>
              <a:gd name="adj2" fmla="val 12218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071678"/>
            <a:ext cx="4412147" cy="1136872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000504"/>
            <a:ext cx="1428760" cy="12001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6">
  <a:themeElements>
    <a:clrScheme name="Другая 6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7030A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</Template>
  <TotalTime>269</TotalTime>
  <Words>456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Тема16</vt:lpstr>
      <vt:lpstr>Сумерки</vt:lpstr>
      <vt:lpstr>Раздел 1 Основные законы гидростатики и гидродинамики</vt:lpstr>
      <vt:lpstr>Цель урока</vt:lpstr>
      <vt:lpstr>План урока</vt:lpstr>
      <vt:lpstr>1 Физические свойства жидкостей и газов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</vt:lpstr>
      <vt:lpstr>Контрольные вопросы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Ghtptynfwbz</dc:title>
  <dc:creator>user</dc:creator>
  <cp:lastModifiedBy>bragina</cp:lastModifiedBy>
  <cp:revision>24</cp:revision>
  <dcterms:created xsi:type="dcterms:W3CDTF">2010-02-03T05:48:28Z</dcterms:created>
  <dcterms:modified xsi:type="dcterms:W3CDTF">2017-11-11T11:55:41Z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TC300080931049</vt:lpwstr>
  </property>
</Properties>
</file>