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052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0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61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83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64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19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7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45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7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3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9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1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76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5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68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EDD4D5-AC4D-4E0C-85D9-823384B6908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45A52C-7997-4686-9D5A-032677E9D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026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917" y="1460665"/>
            <a:ext cx="10029990" cy="35069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поведения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ЧРЕЗВЫЧАЙНЫХ СИТУАЦИЯХ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транспорте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237506" y="138545"/>
            <a:ext cx="5712032" cy="655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открытом море на спасательных средствах следует соблюдать два основных принципа: всем спасательным средствам держаться вместе и находиться у места гибели судна, если нет твердой уверенности в возможности достичь берега или выйти на судовые пути. При нахождении на плотах или шлюпках главная опасность исходит от переохлаждения организма, а при длительном пребывании на них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недостатка воды и пищи. Поэтому, находясь на спасательном средстве, следует прежде всего держать ноги сухими и прикрывать тело, строго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рационировать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(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500- 600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 в день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1509" y="1353786"/>
            <a:ext cx="6078074" cy="4049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249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7" y="94211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369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3859" y="205953"/>
            <a:ext cx="3508828" cy="1074058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433" y="653142"/>
            <a:ext cx="7530601" cy="27577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на транспорте-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повреждение транспортного средства. При этом авария с трагическими последствиями, связанными с гибелью людей, называется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330" y="3410857"/>
            <a:ext cx="4743464" cy="302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3146" y="3410857"/>
            <a:ext cx="4769654" cy="302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743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30629"/>
            <a:ext cx="10131425" cy="74022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транспорт</a:t>
            </a:r>
            <a:endParaRPr lang="ru-RU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1" y="870858"/>
            <a:ext cx="5489367" cy="154456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Автомобильная авария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основных причин гибели людей в мирное время.</a:t>
            </a: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1513" y="870858"/>
            <a:ext cx="6111935" cy="54138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аварии на автотранспорте, если вы видите, что предотвратить ее невозможно, постарайтесь принять наиболее безопасное положение, сгруппировавшись и закрыв голову руками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сидите на водительском месте, вам необходимо вжаться в сиденье спиной и, напрягая все мышцы, упереться руками в рулевое колесо	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 качестве пассажира сидите на переднем сиденье, то вам следует упереться в лицевую панель в салоне автомобиля, а если сзади - то в переднее сиденье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2" y="2286000"/>
            <a:ext cx="5999806" cy="3998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7758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415636" y="154379"/>
            <a:ext cx="6555180" cy="64958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вы, находясь за рулем, не пристегнулись ремнем безопасности, вам следует прижаться к рулевой колонке, а на месте пассажира вы должны закрыть голову руками и завалиться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покидайте машину до ее остановки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шансов выжить в автомобиле в 10 раз больше, чем при выпрыгивании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пожара в общественном транспорте,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немедленно сообщите об этом водителю,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попытайтесь открыть двери кнопкой аварийного открывания, если это не получается, разбейте боковые окна или откройте их по инструкции как аварийные выходы, в-третьих, попытайтесь сами потушить огонь, а если сделать это не удается, то немедленно покиньте салон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5382" y="180110"/>
            <a:ext cx="4407830" cy="293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7694" y="3574876"/>
            <a:ext cx="4415518" cy="2844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060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10838"/>
            <a:ext cx="10131425" cy="665018"/>
          </a:xfrm>
        </p:spPr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транспорт</a:t>
            </a:r>
            <a:endParaRPr lang="ru-RU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775856"/>
            <a:ext cx="4995334" cy="133209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статистика, гибель людей на железнодорожном транспорте в основном связана с крушениями поездов. 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91840" y="748147"/>
            <a:ext cx="5900159" cy="5805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столкновении поездов наиболее опасны головные и хвостовые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громоздкие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вещи, стеклянная посуда, расположенные на верхних полках, также приводят к травмам пассажиров при резкой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крушении или экстренном торможении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закрепиться и препятствовать своему перемещению вперед или броскам в стороны.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во время удара, толчка, возникших в результате аварии, постарайтесь ухватиться за неподвижные части вагона или сгруппируйтесь и прикройте голову во избежание травм.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618" y="2107948"/>
            <a:ext cx="5779222" cy="433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9751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/>
          <p:cNvSpPr>
            <a:spLocks noGrp="1"/>
          </p:cNvSpPr>
          <p:nvPr>
            <p:ph sz="half" idx="1"/>
          </p:nvPr>
        </p:nvSpPr>
        <p:spPr>
          <a:xfrm>
            <a:off x="296883" y="138545"/>
            <a:ext cx="5605153" cy="6553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переворачивании вагона крепко держитесь руками и упирайтесь ногами в стену. После того как вагон приобретет устойчивость, наметьте пути выхода. При этом, если вагон опрокинут или поврежден, выбирайтесь. В случае обрыва проводов контактной сети отойдите от вагонов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30-50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м, чтобы не попасть под шаговое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пожара в пути прежде всего проинформируйте об этом проводника или машиниста. Постарайтесь принять все меры к остановке поезда, использовав для этого стоп-кран или системы аварийного торможения и ликвидации пожара. (Запомните, что при пожаре нельзя останавливать поезд на мосту, в тоннеле и других местах, где осложнится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потушить пожар собственными силами немедленно покиньте вагон, используя для этого все выходы, в том числе и окна, не забыв при этом оказать помощь в эвакуации детям и людям престарелого возраста.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821894" y="401781"/>
            <a:ext cx="6370105" cy="27154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при пожаре материал, которым облицованы стены вагонов, 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малминит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выделяет токсичный газ, опасный для жизни. Поэтому во время пожара в поезде постарайтесь защитить органы дыхания. При эвакуации будьте внимательны, чтобы не попасть под встречный поезд. Покинув поезд, не оставайтесь около него, а постарайтесь отойти на безопасное расстояние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3092" y="2840182"/>
            <a:ext cx="4765961" cy="3574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0384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10837"/>
            <a:ext cx="10131425" cy="651164"/>
          </a:xfrm>
        </p:spPr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транспорт</a:t>
            </a:r>
            <a:endParaRPr lang="ru-RU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762001"/>
            <a:ext cx="4995334" cy="1246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Безопасность полетов зависит прежде всего от надежности самолетов и профессионализма экипажей и диспетчеров.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83282" y="595744"/>
            <a:ext cx="6210795" cy="6090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возможность выбора, то садитесь в кресло, которое расположено рядом с выходом и по возможности ближе к середине или хвосту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самолета. При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взлете и посадке следите за тем, чтобы ваш ремень безопасности был плотно затянут. Будьте внимательны к командам и сигналам, которые передаются по громкоговорящей связи, световому табло или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бортпроводниками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аварийных ситуаций, которая может произойти в полете,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декомпрессия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снижение содержания кислорода. При этом у людей появляется звон в ушах и боли в кишечнике, из легких быстро выходит воздух, и люди теряют сознание. Поэтому при первых признаках декомпрессии нужно немедленно надеть кислородную маску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резкому снижению или аварийной посадке, так как аварийная ситуация, связанная с декомпрессией, исправляется снижением высоты полета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222" y="2008909"/>
            <a:ext cx="4600682" cy="431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1047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225631" y="96982"/>
            <a:ext cx="6103917" cy="655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аварийной посадке следует занять наиболее безопасное положение. Для этого опустите кресло и сгруппируйтесь, прижав голову к рукам и уперев ноги по ходу движения. В момент удара максимально напрягитесь. Когда самолет совершит вынужденную посадку, строго выполняйте все указания экипажа. При возникновении пожара в полете не паникуйте, а постарайтесь оказать помощь в его ликвидации или защититься от огня и дыма, ис­пользуя для этого одежду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аварийной посадки постарайтесь быстрее покинуть самолет, используя для этого аварийные люки и трапы. При этом постарайтесь защитить свою кожу и не дышать дымом. Сохраняйте спокойствие. Оказавшись за бортом самолета, окажите помощь пострадавшим и постарайтесь как можно быстрее отойти с ними на безопасное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5803" y="1306287"/>
            <a:ext cx="5316930" cy="3840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9704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10837"/>
            <a:ext cx="10131425" cy="7758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транспорт</a:t>
            </a:r>
            <a:endParaRPr lang="ru-RU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795483"/>
            <a:ext cx="4995334" cy="25850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своевременного и организованного проведения работ по спасению пассажиров и самого судна на каждом из них разработаны расписания по тревогам. В них расписаны все действия команды и пассажиров по соответствующим сигналам тревог при возникнове­нии аварийной ситуации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1894" y="795483"/>
            <a:ext cx="6136557" cy="5923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пассажирского места закрепляется каютная карточка пассажира на русском и английском языках, в которой указаны: значение сигналов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тревоги, место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пассажиров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и местонахождение спасательной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шлюпки,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иллюстрированная краткая инструкция по надеванию индивидуальных спасательных средств с указанием места их хранения. Прежде чем расположиться в каюте, тщательно изучите эту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 с судна следует надеть теплую одежду, а сверху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костюм из водонепроницаемой ткани и спасательный жилет. Спускаться на спасательное судно следует по трапам или канатам. Если позволяют обстоятельства, то в спасательные средства следует погрузить дополнительно одеяла, одежду, аварийное радио, запасы питьевой воды и пищи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731" y="3380509"/>
            <a:ext cx="4905476" cy="281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8808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232</TotalTime>
  <Words>393</Words>
  <Application>Microsoft Office PowerPoint</Application>
  <PresentationFormat>Произвольный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Небеса</vt:lpstr>
      <vt:lpstr>Модели   поведения при ЧРЕЗВЫЧАЙНЫХ СИТУАЦИЯХ   на транспорте</vt:lpstr>
      <vt:lpstr>Определение:</vt:lpstr>
      <vt:lpstr>Автомобильный транспорт</vt:lpstr>
      <vt:lpstr>Слайд 4</vt:lpstr>
      <vt:lpstr>Железнодорожный транспорт</vt:lpstr>
      <vt:lpstr>Слайд 6</vt:lpstr>
      <vt:lpstr>Воздушный транспорт</vt:lpstr>
      <vt:lpstr>Слайд 8</vt:lpstr>
      <vt:lpstr>Водный транспорт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Кирнос</dc:creator>
  <cp:lastModifiedBy>shamonin</cp:lastModifiedBy>
  <cp:revision>26</cp:revision>
  <dcterms:created xsi:type="dcterms:W3CDTF">2016-12-09T16:28:20Z</dcterms:created>
  <dcterms:modified xsi:type="dcterms:W3CDTF">2017-12-07T13:04:47Z</dcterms:modified>
</cp:coreProperties>
</file>