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5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УСТРОЙСТВО СООРУЖЕНИЙ СПОСОБОМ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«Стена в грунте»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Содержимое 7" descr="img16[1]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404664"/>
            <a:ext cx="7680854" cy="576064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«Стена в грунте»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Сущность технологии «стена в грунте» заключается в том, что в грунте устраивают выемки и траншеи различной конфигурации в плане, в которых возводят ограждающие конструкции подземного сооружения из монолитного или сборного железобетона, затем под защитой этих конструкций разрабатывают внутреннее грунтовое ядро, устраивают днище и воздвигают внутренние конструкции.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Область применения способа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Строительство подземной части водозаборного сооружения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Строительство заглубленной насосной станции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Способы возведения стен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106688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Сухой -</a:t>
            </a:r>
            <a:r>
              <a:rPr lang="ru-RU" sz="2000" dirty="0" smtClean="0"/>
              <a:t>применяется при возведении стен в маловлажных устойчивых грунтах</a:t>
            </a:r>
          </a:p>
          <a:p>
            <a:r>
              <a:rPr lang="ru-RU" dirty="0" smtClean="0"/>
              <a:t>Мокрый - </a:t>
            </a:r>
            <a:r>
              <a:rPr lang="ru-RU" sz="2200" dirty="0" smtClean="0"/>
              <a:t>возводят стены подземных сооружений в </a:t>
            </a:r>
            <a:r>
              <a:rPr lang="ru-RU" sz="2200" dirty="0" err="1" smtClean="0"/>
              <a:t>водонасыщенных</a:t>
            </a:r>
            <a:r>
              <a:rPr lang="ru-RU" sz="2200" dirty="0" smtClean="0"/>
              <a:t> неустойчивых грунтах</a:t>
            </a:r>
          </a:p>
          <a:p>
            <a:endParaRPr lang="ru-RU" dirty="0"/>
          </a:p>
        </p:txBody>
      </p:sp>
      <p:pic>
        <p:nvPicPr>
          <p:cNvPr id="5" name="Содержимое 4" descr="tehnologija-gruntovki_2[1]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671512" y="2492896"/>
            <a:ext cx="4027864" cy="3024336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Применяемое оборудование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Для формирования траншеи обычно используются землеройные машины, а именно: ковшовые, струговые, фрезерные установки, драглайны, буровые установки вращательного и ударного бурения, грейферы, а также обратные лопаты</a:t>
            </a:r>
            <a:endParaRPr lang="ru-RU" dirty="0"/>
          </a:p>
        </p:txBody>
      </p:sp>
      <p:pic>
        <p:nvPicPr>
          <p:cNvPr id="5" name="Содержимое 4" descr="1229646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78300" y="1626564"/>
            <a:ext cx="3521075" cy="447323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Технология выполнения работ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Возведение стены в грунте начинается с бурения скважины, после подготавливаются траншеи, которые одновременно заполняются раствором. Следующим шагом станет монтаж арматурных каркасов, а также </a:t>
            </a:r>
            <a:r>
              <a:rPr lang="ru-RU" dirty="0" err="1" smtClean="0"/>
              <a:t>бетонолитной</a:t>
            </a:r>
            <a:r>
              <a:rPr lang="ru-RU" dirty="0" smtClean="0"/>
              <a:t> трубы. Заключительные манипуляции предусматривают вытеснение глинистого раствора с помощью подачи бетонной смеси посредством вертикально перемещаемой трубы. Траншеи могут разрабатываться на всю длину или по отдельным участкам. Арматурные </a:t>
            </a:r>
            <a:r>
              <a:rPr lang="ru-RU" dirty="0" err="1" smtClean="0"/>
              <a:t>каркасыимеют</a:t>
            </a:r>
            <a:r>
              <a:rPr lang="ru-RU" dirty="0" smtClean="0"/>
              <a:t> в основе стальные стержни с рифлением. Полученная система должна быть меньше на 12 сантиметров по сравнению с шириной траншеи. Элементы смачиваются в воде перед установкой, поскольку это уменьшает объем налипающей глины и увеличивает сцепление с бетоном.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работы</a:t>
            </a:r>
            <a:endParaRPr lang="ru-RU" dirty="0"/>
          </a:p>
        </p:txBody>
      </p:sp>
      <p:pic>
        <p:nvPicPr>
          <p:cNvPr id="4" name="Содержимое 3" descr="a88d5e4aff482c14e3b79e3b4bbb1d31827f777d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149371"/>
            <a:ext cx="7239000" cy="3767346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бетонирование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Сооружение стены в грунте предполагает бетонирование, которое осуществляется методом перемещаемой трубы. Последняя имеет диаметр в пределах от 270 до 300 миллиметров, тогда как толщина стенок равна 10 миллиметрам. Учитывая объем трубы, подбирается горловина, а пыжи могут быть выполнены из мешковины</a:t>
            </a:r>
            <a:endParaRPr lang="ru-RU" dirty="0"/>
          </a:p>
        </p:txBody>
      </p:sp>
      <p:pic>
        <p:nvPicPr>
          <p:cNvPr id="7" name="Содержимое 6" descr="lahtacenter_05[1]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178300" y="2102644"/>
            <a:ext cx="3521075" cy="352107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Применение сборного железобетона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Достоинства:</a:t>
            </a:r>
          </a:p>
          <a:p>
            <a:pPr>
              <a:buFontTx/>
              <a:buChar char="-"/>
            </a:pPr>
            <a:r>
              <a:rPr lang="ru-RU" dirty="0" smtClean="0"/>
              <a:t>повысить </a:t>
            </a:r>
            <a:r>
              <a:rPr lang="ru-RU" dirty="0" err="1" smtClean="0"/>
              <a:t>индустриальность</a:t>
            </a:r>
            <a:r>
              <a:rPr lang="ru-RU" dirty="0" smtClean="0"/>
              <a:t> производства работ;</a:t>
            </a:r>
          </a:p>
          <a:p>
            <a:pPr>
              <a:buFontTx/>
              <a:buChar char="-"/>
            </a:pPr>
            <a:r>
              <a:rPr lang="ru-RU" dirty="0" smtClean="0"/>
              <a:t> применять конструкции рациональной формы: пустотные, тавровые и двутавровые;</a:t>
            </a:r>
          </a:p>
          <a:p>
            <a:pPr>
              <a:buNone/>
            </a:pPr>
            <a:r>
              <a:rPr lang="ru-RU" dirty="0" smtClean="0"/>
              <a:t>- иметь гарантии качества возведенного сооружения.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Недостатки:</a:t>
            </a:r>
          </a:p>
          <a:p>
            <a:pPr>
              <a:buFontTx/>
              <a:buChar char="-"/>
            </a:pPr>
            <a:r>
              <a:rPr lang="ru-RU" dirty="0" smtClean="0"/>
              <a:t>требуется специальная технологическая оснастка для изготовления изделий, </a:t>
            </a:r>
          </a:p>
          <a:p>
            <a:pPr>
              <a:buFontTx/>
              <a:buChar char="-"/>
            </a:pPr>
            <a:r>
              <a:rPr lang="ru-RU" dirty="0" smtClean="0"/>
              <a:t>каждый раз индивидуального сечения и длины; </a:t>
            </a:r>
          </a:p>
          <a:p>
            <a:pPr>
              <a:buFontTx/>
              <a:buChar char="-"/>
            </a:pPr>
            <a:r>
              <a:rPr lang="ru-RU" dirty="0" smtClean="0"/>
              <a:t>сложность транспортирования изделий на строительную площадку; </a:t>
            </a:r>
          </a:p>
          <a:p>
            <a:pPr>
              <a:buFontTx/>
              <a:buChar char="-"/>
            </a:pPr>
            <a:r>
              <a:rPr lang="ru-RU" dirty="0" smtClean="0"/>
              <a:t>требуются мощные монтажные краны; </a:t>
            </a:r>
          </a:p>
          <a:p>
            <a:pPr>
              <a:buFontTx/>
              <a:buChar char="-"/>
            </a:pPr>
            <a:r>
              <a:rPr lang="ru-RU" dirty="0" smtClean="0"/>
              <a:t>стоимость сборного железобетона значительно выше, чем монолитного.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</TotalTime>
  <Words>354</Words>
  <Application>Microsoft Office PowerPoint</Application>
  <PresentationFormat>Экран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УСТРОЙСТВО СООРУЖЕНИЙ СПОСОБОМ</vt:lpstr>
      <vt:lpstr>«Стена в грунте»</vt:lpstr>
      <vt:lpstr>Область применения способа</vt:lpstr>
      <vt:lpstr>Способы возведения стен</vt:lpstr>
      <vt:lpstr>Применяемое оборудование</vt:lpstr>
      <vt:lpstr>Технология выполнения работ</vt:lpstr>
      <vt:lpstr>Порядок работы</vt:lpstr>
      <vt:lpstr>бетонирование</vt:lpstr>
      <vt:lpstr>Применение сборного железобетона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УСТРОЙСТВО СООРУЖЕНИЙ СПОСОБОМ</dc:title>
  <dc:creator>Глуменко Олеся Викторовна</dc:creator>
  <cp:lastModifiedBy>glumenko</cp:lastModifiedBy>
  <cp:revision>5</cp:revision>
  <dcterms:created xsi:type="dcterms:W3CDTF">2017-10-10T07:02:41Z</dcterms:created>
  <dcterms:modified xsi:type="dcterms:W3CDTF">2017-10-10T07:35:42Z</dcterms:modified>
</cp:coreProperties>
</file>