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374" y="657076"/>
            <a:ext cx="79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               Особенности менеджмента</a:t>
            </a:r>
          </a:p>
          <a:p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    в земельно-имущественных отношениях.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aJ5zwB-cglFShUasQyO1fw-po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81" y="1947831"/>
            <a:ext cx="7431612" cy="4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76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330" y="647008"/>
            <a:ext cx="77632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Особенностями современного российского менеджмента являются высокий интеллектуальный потенциал управленцев, наличие большого опыта государственного управления и освоения высоких технологий. Но отечественный менеджмент сегодня находится еще в состоянии количественного роста, и качественные результаты его пока мало интересуют.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suppor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330" y="2683890"/>
            <a:ext cx="3854648" cy="3886549"/>
          </a:xfrm>
          <a:prstGeom prst="rect">
            <a:avLst/>
          </a:prstGeom>
        </p:spPr>
      </p:pic>
      <p:pic>
        <p:nvPicPr>
          <p:cNvPr id="6" name="Изображение 5" descr="obrazets-gotovyih-biznes-plana-5342-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637" y="2683890"/>
            <a:ext cx="3382291" cy="23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18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354" y="634946"/>
            <a:ext cx="7749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Менеджмент – это вид деятельности человека, который имеет общие и специфические черты. Общие черты отражают этапы развития цивилизации, уровень научно-технического прогресса и описаны в различных научных подходах, специфические черты отражают национальные и исторические особенности, географические условия, уровень социально-экономических отношений, культуру. Именно поэтому существует понятие не только менеджмента вообще, но и понимание существования американской, японской, и, конечно же, российской модели менеджмента.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untitled_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789" y="3537283"/>
            <a:ext cx="5938235" cy="30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32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220" y="661928"/>
            <a:ext cx="77020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Сила современного менеджмента, его ядро, состоит с одной стороны, в том, что он берет свое начало от человека, его потребностей и целей, от превращения знаний, опыта и достижений научно-технического прогресса в производительную силу. С другой стороны, движущая сила современного менеджмента, как видимая, так и невидимая заключается в созидательном применении информационных технологий.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mainNews-210x210-ec7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20" y="2733941"/>
            <a:ext cx="3053201" cy="3053201"/>
          </a:xfrm>
          <a:prstGeom prst="rect">
            <a:avLst/>
          </a:prstGeom>
        </p:spPr>
      </p:pic>
      <p:pic>
        <p:nvPicPr>
          <p:cNvPr id="6" name="Изображение 5" descr="26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240" y="2733941"/>
            <a:ext cx="4133415" cy="30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0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327" y="776045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В теории и практике менеджмента выделяют следующие типы руководителей: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364" y="1387474"/>
            <a:ext cx="7819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Руководители, прежде всего исполнители, с четкой самоорганизованностью, способны воспринимать и направлять потоки как стратегической, так и текущей информации, и в соответствии с этим, управлять организационным процессом.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Руководители, которые всегда хорошо осведомлены во всех вопросах.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Руководители, которые инициативные, добросовестные, талантливые.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Руководители, которые работают «не покладая рук».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Руководители, которые не открывают никому своих истинных замыслов, стратегию и тактику своих действий.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Руководители, которые случайно попали на эту должность, или  высоким «связям».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Руководители, которые одновременно являются высоко квалифицированными специалистами.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78428983_sour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439" y="4832592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50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605" y="539173"/>
            <a:ext cx="7080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 Возникший на рубеже 19-20 веков менеджмента явился результатом поиска путей и способов повышения конкурентоспособности, необходимой для выживания на рынке. Предприниматели понимали, что без эффективной внутренней политики6 умения принимать взвешенные решения и правильного и своевременного реагирования на происходящие изменения на рынке невозможно сохранение и расширение своего влияния на рынке.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201353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484" y="2842981"/>
            <a:ext cx="5882350" cy="35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68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801" y="694935"/>
            <a:ext cx="7942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Особенности менеджмента определяются по разным признакам, таким например как национальная принадлежность компании или учреждения6 организационная форма предприятий большого и малого бизнеса. 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Характерной четой менеджмента является то, что он направляет компании на удовлетворение спроса, на непрерывное повышение эффективности производства, на свободу выбора решений, а так же на разработку стратегических планов и программ и их регулярную коррекцию в зависимости от потребностей рынка.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03_2102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173" y="3254116"/>
            <a:ext cx="6385525" cy="31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7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664" y="551156"/>
            <a:ext cx="793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Изначально слово менеджмент применялось как понятие – «умение объезжать лошадей». Слово это произошло от английского «</a:t>
            </a:r>
            <a:r>
              <a:rPr lang="en-US" dirty="0" smtClean="0">
                <a:latin typeface="Times New Roman"/>
                <a:cs typeface="Times New Roman"/>
              </a:rPr>
              <a:t>to manage</a:t>
            </a:r>
            <a:r>
              <a:rPr lang="ru-RU" dirty="0" smtClean="0">
                <a:latin typeface="Times New Roman"/>
                <a:cs typeface="Times New Roman"/>
              </a:rPr>
              <a:t>» – что означает управлять, а оно в свою очередь – произошло от латинского слова «</a:t>
            </a:r>
            <a:r>
              <a:rPr lang="en-US" dirty="0" err="1" smtClean="0">
                <a:latin typeface="Times New Roman"/>
                <a:cs typeface="Times New Roman"/>
              </a:rPr>
              <a:t>manus</a:t>
            </a:r>
            <a:r>
              <a:rPr lang="ru-RU" dirty="0" smtClean="0">
                <a:latin typeface="Times New Roman"/>
                <a:cs typeface="Times New Roman"/>
              </a:rPr>
              <a:t>» – рука. В современном мире слово менеджмент стало означать – руководство или управление людьми.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foto_000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80" y="2911542"/>
            <a:ext cx="7679402" cy="35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7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1013" y="587101"/>
            <a:ext cx="568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Особенности российского менеджмента определяются: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880" y="1401853"/>
            <a:ext cx="80747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latin typeface="Times New Roman"/>
                <a:cs typeface="Times New Roman"/>
              </a:rPr>
              <a:t> Чрезвычайно высокой скоростью протекания социально-экономических, политических  и других процессов, определяющих среду существования российского менеджмента;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Комплексом факторов, затрудняющих и благоприятствующих укреплению менеджмента в России; 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>
                <a:latin typeface="Times New Roman"/>
                <a:cs typeface="Times New Roman"/>
              </a:rPr>
              <a:t> Культурная среда, особенности общественного сознания и т.п.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2296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429" y="3204106"/>
            <a:ext cx="2225569" cy="32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61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801" y="623045"/>
            <a:ext cx="7990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Воздействие факторов внешней и внутренней среды придало российскому менеджменту специфические черты. Россия сейчас находится в положении «догоняющего» и вынуждена идти революционным путем к освоению методов современного менеджмента. 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Российские менеджеры должны не только изучать науку и практику менеджмента, но и знать суть западной и восточных культур (Россия является евроазиатской страной). 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Менеджмент в сфере культуры заключается в создании организационных и экономических условий саморазвития культурной жизни, создание условий для саморазвития личности. 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09-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943" y="4039365"/>
            <a:ext cx="3258738" cy="24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028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трогие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Строгие.thmx</Template>
  <TotalTime>85</TotalTime>
  <Words>553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Строгие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Mac</dc:creator>
  <cp:lastModifiedBy>KoroL</cp:lastModifiedBy>
  <cp:revision>9</cp:revision>
  <dcterms:created xsi:type="dcterms:W3CDTF">2014-11-28T11:58:20Z</dcterms:created>
  <dcterms:modified xsi:type="dcterms:W3CDTF">2018-10-10T09:31:54Z</dcterms:modified>
</cp:coreProperties>
</file>