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7" r:id="rId8"/>
    <p:sldId id="263" r:id="rId9"/>
    <p:sldId id="268" r:id="rId10"/>
    <p:sldId id="269" r:id="rId11"/>
    <p:sldId id="270" r:id="rId12"/>
    <p:sldId id="271" r:id="rId13"/>
    <p:sldId id="272" r:id="rId14"/>
    <p:sldId id="277" r:id="rId15"/>
    <p:sldId id="279" r:id="rId16"/>
    <p:sldId id="273" r:id="rId17"/>
    <p:sldId id="284" r:id="rId18"/>
    <p:sldId id="275" r:id="rId19"/>
    <p:sldId id="280" r:id="rId20"/>
    <p:sldId id="292" r:id="rId21"/>
    <p:sldId id="282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3" r:id="rId30"/>
    <p:sldId id="294" r:id="rId31"/>
    <p:sldId id="264" r:id="rId32"/>
    <p:sldId id="26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229600" cy="113955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/>
              </a:rPr>
              <a:t>Социальный проект </a:t>
            </a:r>
            <a:endParaRPr lang="ru-RU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08920"/>
            <a:ext cx="6400800" cy="2448272"/>
          </a:xfrm>
        </p:spPr>
        <p:txBody>
          <a:bodyPr>
            <a:normAutofit fontScale="85000" lnSpcReduction="1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Живая память</a:t>
            </a:r>
            <a:r>
              <a:rPr lang="ru-RU" sz="4400" b="1" dirty="0" smtClean="0">
                <a:solidFill>
                  <a:schemeClr val="bg1"/>
                </a:solidFill>
              </a:rPr>
              <a:t> Новороссийского колледжа строительства и экономики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0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 Краснодарского края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«Новороссийский колледж строительства и экономики» 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(ГАПОУ  КК «НКСЭ»)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dostovalova\Мои документы\Официальный логотип колледж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605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5976" y="5288340"/>
            <a:ext cx="4788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Авторы проекта: Павлов В., Белоусов Н.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err="1" smtClean="0">
                <a:solidFill>
                  <a:schemeClr val="bg1"/>
                </a:solidFill>
              </a:rPr>
              <a:t>Сыроежкина</a:t>
            </a:r>
            <a:r>
              <a:rPr lang="ru-RU" sz="2400" dirty="0" smtClean="0">
                <a:solidFill>
                  <a:schemeClr val="bg1"/>
                </a:solidFill>
              </a:rPr>
              <a:t> Елена Васильевна</a:t>
            </a:r>
            <a:endParaRPr lang="ru-RU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irri\Desktop\Pamyatnik-Matros-s-granatoy-v-Novorossiysk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068960"/>
            <a:ext cx="7000892" cy="36450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2859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Памятник «Матрос с гранатой». </a:t>
            </a:r>
            <a:r>
              <a:rPr lang="ru-RU" sz="2400" dirty="0" smtClean="0">
                <a:solidFill>
                  <a:schemeClr val="bg1"/>
                </a:solidFill>
              </a:rPr>
              <a:t>На лицевой части памятника, большими золотыми буквами написано: «1943 Здесь проходил передний край обороны «Малой земли», а с противоположной выбита карта-схема показывающая все линии обороны Новороссийска во время сражений за город, и список подразделений и частей участвующих в этой обороне от немецкой армии захватчиков.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92880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Памятник неизвестному матросу </a:t>
            </a:r>
            <a:r>
              <a:rPr lang="ru-RU" dirty="0" smtClean="0">
                <a:solidFill>
                  <a:schemeClr val="bg1"/>
                </a:solidFill>
              </a:rPr>
              <a:t>олицетворяет всех погибших черноморских матросов, участвовавших в Гражданской и Великой Отечественной войнах.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virri\Desktop\pamyatnik-Neizvestnomu-matrosu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06404"/>
            <a:ext cx="7429520" cy="495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428868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bg1"/>
                </a:solidFill>
              </a:rPr>
              <a:t>Памятник Торпедный катер </a:t>
            </a:r>
            <a:r>
              <a:rPr lang="ru-RU" dirty="0" smtClean="0">
                <a:solidFill>
                  <a:schemeClr val="bg1"/>
                </a:solidFill>
              </a:rPr>
              <a:t>посвящен морякам черноморского флота, мужественно выполнившим задачу по сопровождению кораблей с солдатами-десантниками в город через шквальный обстрел врагов.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F:\Научная работа\monument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072" y="2424141"/>
            <a:ext cx="5881856" cy="431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4288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8641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           </a:t>
            </a:r>
            <a:r>
              <a:rPr lang="ru-RU" sz="2400" b="1" dirty="0" smtClean="0">
                <a:solidFill>
                  <a:srgbClr val="000000"/>
                </a:solidFill>
              </a:rPr>
              <a:t>Мемориальный </a:t>
            </a:r>
            <a:r>
              <a:rPr lang="ru-RU" sz="2400" b="1" dirty="0">
                <a:solidFill>
                  <a:srgbClr val="000000"/>
                </a:solidFill>
              </a:rPr>
              <a:t>комплекс "Рубеж обороны"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rgbClr val="000000"/>
                </a:solidFill>
              </a:rPr>
              <a:t>Сооружен в сентябре 1978 г. Над проектом мемориального комплекса работали мастера Цигаль, Белопольский, </a:t>
            </a:r>
            <a:r>
              <a:rPr lang="ru-RU" sz="2000" dirty="0" err="1">
                <a:solidFill>
                  <a:srgbClr val="000000"/>
                </a:solidFill>
              </a:rPr>
              <a:t>Кананин</a:t>
            </a:r>
            <a:r>
              <a:rPr lang="ru-RU" sz="2000" dirty="0">
                <a:solidFill>
                  <a:srgbClr val="000000"/>
                </a:solidFill>
              </a:rPr>
              <a:t> и Хавин. 40-метровая стела похожа на шлагбаум, переброшенный через дорогу и загородивший путь врагу. На стеле видны руки, сжимающие автоматы. На памятных досках высечены имена и названия частей, участвовавших в обороне и штурме города.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17509"/>
            <a:ext cx="8496944" cy="41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52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4288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8864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                          </a:t>
            </a:r>
            <a:r>
              <a:rPr lang="ru-RU" sz="3200" b="1" dirty="0" smtClean="0">
                <a:solidFill>
                  <a:srgbClr val="000000"/>
                </a:solidFill>
              </a:rPr>
              <a:t>Расстрелянный </a:t>
            </a:r>
            <a:r>
              <a:rPr lang="ru-RU" sz="3200" b="1" dirty="0">
                <a:solidFill>
                  <a:srgbClr val="000000"/>
                </a:solidFill>
              </a:rPr>
              <a:t>вагон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400" dirty="0" smtClean="0"/>
              <a:t>      </a:t>
            </a:r>
            <a:r>
              <a:rPr lang="ru-RU" sz="2400" dirty="0" smtClean="0">
                <a:solidFill>
                  <a:srgbClr val="000000"/>
                </a:solidFill>
              </a:rPr>
              <a:t>Входит </a:t>
            </a:r>
            <a:r>
              <a:rPr lang="ru-RU" sz="2400" dirty="0">
                <a:solidFill>
                  <a:srgbClr val="000000"/>
                </a:solidFill>
              </a:rPr>
              <a:t>в мемориальный комплекс "Рубеж обороны", установлен в 1946 году на месте линии </a:t>
            </a:r>
            <a:r>
              <a:rPr lang="ru-RU" sz="2400" dirty="0" smtClean="0">
                <a:solidFill>
                  <a:srgbClr val="000000"/>
                </a:solidFill>
              </a:rPr>
              <a:t>обороны советских </a:t>
            </a:r>
            <a:r>
              <a:rPr lang="ru-RU" sz="2400" dirty="0">
                <a:solidFill>
                  <a:srgbClr val="000000"/>
                </a:solidFill>
              </a:rPr>
              <a:t>войск, не давших пройти фашистам дальше.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093034"/>
            <a:ext cx="7200800" cy="43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32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4288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6632"/>
            <a:ext cx="89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        Мемориал </a:t>
            </a:r>
            <a:r>
              <a:rPr lang="ru-RU" sz="2000" b="1" dirty="0">
                <a:solidFill>
                  <a:srgbClr val="000000"/>
                </a:solidFill>
              </a:rPr>
              <a:t>"Разрушенный Дворец Культуры цементников"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</a:rPr>
              <a:t>Руины так и не открытого из-за войны нового Дворца Культуры цементников. Дворец был построен еще до Великой Отечественной войны, однако, так и не был открыт, в связи с ее началом. На сегодняшний день разрушенный Дворец культуры является мемориалом. Здание сильно разрушено вражескими бомбардировками, особенно стены и крыша.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61336"/>
            <a:ext cx="8280920" cy="418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17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4288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8640"/>
            <a:ext cx="864096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                                            Площадь </a:t>
            </a:r>
            <a:r>
              <a:rPr lang="ru-RU" sz="2000" b="1" dirty="0">
                <a:solidFill>
                  <a:srgbClr val="000000"/>
                </a:solidFill>
              </a:rPr>
              <a:t>Героев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dirty="0">
                <a:solidFill>
                  <a:srgbClr val="000000"/>
                </a:solidFill>
              </a:rPr>
              <a:t>Площадь Героев в Новороссийске является своеобразным началом города, некой точкой отсчета. Именно отсюда начал развиваться и разрастаться город в первые годы своего существования - в тридцатые годы 19 века. Именно в этом месте располагался лагерь десантных сухопутных войск, высадившихся в </a:t>
            </a:r>
            <a:r>
              <a:rPr lang="ru-RU" dirty="0" err="1">
                <a:solidFill>
                  <a:srgbClr val="000000"/>
                </a:solidFill>
              </a:rPr>
              <a:t>Цемесской</a:t>
            </a:r>
            <a:r>
              <a:rPr lang="ru-RU" dirty="0">
                <a:solidFill>
                  <a:srgbClr val="000000"/>
                </a:solidFill>
              </a:rPr>
              <a:t> бухте 12 сентября 1838 года. Здесь же было построено здание адмиралтейства и появились первые сооружения военного укрепления, разрушенного во время Крымской войны. Свое имя получила в 1943 году в память о погибших в Великой Отечественной войне. На площади, окруженной тенистым сквером, стоит Мемориальная стена, находится братская могила, Вечный огонь и несколько бюстов героям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6822" y="3667891"/>
            <a:ext cx="4047666" cy="30357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635738"/>
            <a:ext cx="4455199" cy="306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28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4288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298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-apple-system"/>
              </a:rPr>
              <a:t>29 января 2019 года студенты группы П-11 вместе с классным руководителем Нефедовой О.А. подготовили и провели на отделении ПО и ВТ классный час, посвященный 30-летию вывода советских войск из Афганистана. Зал внимательно, с интересом слушал выступающих.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471" y="2764692"/>
            <a:ext cx="4283968" cy="3549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221257"/>
            <a:ext cx="3321849" cy="44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3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4288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98930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-apple-system"/>
              </a:rPr>
              <a:t>3 февраля 2019 года студенты отделения Программного обеспечения и вычислительной техники приняли участие в городской акции «Бескозырка». Огонь лампад в руках участников, в окнах домов, на парапетах улицы вызывал чувство гордости за подвиги матросов и солдат, закрепившихся на пяточке земли, которую стали называть «Малая земля».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1985" y="3082265"/>
            <a:ext cx="4095315" cy="3669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352487"/>
            <a:ext cx="2160240" cy="16201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082265"/>
            <a:ext cx="2016224" cy="34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85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4288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44938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-apple-system"/>
              </a:rPr>
              <a:t>30 </a:t>
            </a:r>
            <a:r>
              <a:rPr lang="ru-RU" sz="2800" dirty="0" smtClean="0">
                <a:solidFill>
                  <a:srgbClr val="000000"/>
                </a:solidFill>
                <a:latin typeface="-apple-system"/>
              </a:rPr>
              <a:t>лет прошло со дня </a:t>
            </a:r>
            <a:r>
              <a:rPr lang="ru-RU" sz="2800" dirty="0">
                <a:solidFill>
                  <a:srgbClr val="000000"/>
                </a:solidFill>
                <a:latin typeface="-apple-system"/>
              </a:rPr>
              <a:t>вывода Советских войск из Афганистана</a:t>
            </a:r>
            <a:r>
              <a:rPr lang="ru-RU" sz="2800" dirty="0" smtClean="0">
                <a:solidFill>
                  <a:srgbClr val="000000"/>
                </a:solidFill>
                <a:latin typeface="-apple-system"/>
              </a:rPr>
              <a:t>. И сегодня 18 февраля преподаватели </a:t>
            </a:r>
            <a:r>
              <a:rPr lang="ru-RU" sz="2800" dirty="0">
                <a:solidFill>
                  <a:srgbClr val="000000"/>
                </a:solidFill>
                <a:latin typeface="-apple-system"/>
              </a:rPr>
              <a:t>литературы провели конкурс на лучшее сочинение, посвященное этой дате. 450 студентов 1 курса приняли участие в конкурсе.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645024"/>
            <a:ext cx="5434919" cy="3057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673806"/>
            <a:ext cx="4869753" cy="273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08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effectLst/>
              </a:rPr>
              <a:t>Цель проекта </a:t>
            </a:r>
            <a:endParaRPr lang="ru-RU" sz="48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268760"/>
            <a:ext cx="7488832" cy="3744416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Воспитать среди студентов колледжа патриотов своего Отечества, способных выполнить гражданский долг, как в мирное, так и в военное время. Приобщить их к социальным ценностям – патриотизму, гражданственности, исторической памяти, долгу, а также сформировать основы национального самосознания.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12776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Сценарий</a:t>
            </a:r>
          </a:p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Литературной гостиной посвященной «75-летию окончания войны»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0951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4288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96448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8320" indent="449580">
              <a:spcAft>
                <a:spcPts val="0"/>
              </a:spcAft>
            </a:pPr>
            <a:r>
              <a:rPr lang="ru-RU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Юрий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ведущий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Дорогие гости! Мы рады приветствовать вас на нашей традиционной встрече Литературной гостиной , посвящённой 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Защитникам Отечества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Стихи читает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Дробитько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Назар, гр.СГ-11.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Чтоб стать мужчиной, мало им родиться.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Чтоб стать железом, мало быть рудой.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 должен переплавиться, разбиться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И, как руда, пожертвовать собой.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Какие бури душу захлестнули!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поцелуя женского до пули,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научись в бою не отступать.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Готовность к смерти - тоже ведь оружье,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ты его однажды примени...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Мужчины умирают, если нужно,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потому живут в веках они.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Назар ведущий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Славные победы 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Александра Невского и Дмитрия Донского, Минина и Пожарского, Суворова и Кутузова, Жукова и Рокоссовского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вдохновляют на подвиги нынешних солдат, учат любви к Родине.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Стихи о Святославе Игоревиче читает Волохов Роман. Р-21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lnSpc>
                <a:spcPts val="12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Танец «Россия». Верника, ГС 32 ?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8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33265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Юрий ведущий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замечательном фильме "Офицеры" один из главных героев говорит: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"Есть такая профессия Родину защищать!"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(видеофрагмент?)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Э.Асадов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«Россия начиналась не с меча».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Читает Попик Настя, гр.СГ-12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Россия начиналась не с меча,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Она с косы и плуга начиналась,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потому, что кровь не горяча 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потому, что русского плеча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разу в жизни злоба не касалась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стрелами звеневшие бои 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лишь прерывали труд её всегдашний.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Недаром конь могучего Ильи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832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Осёдлан был хозяином на пашне.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836712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99160" indent="44958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Никита ведущий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Страшное всенародное горе обрушилось на нашу Родину в 1941 году: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Завтра рощ испугаются птицы,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Завтра птиц не признают леса… 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все только завтра случится,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Через 24 часа…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Юрий ведущий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Такою все дышало тишиной,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вся земля еще спала, казалось…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знал, что между миром и войной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Всего каких-то пять минут осталось…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792596" y="6164524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Танец Настя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Карапыш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Карина Подина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4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indent="449580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Никита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ведущий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рассвете 22 июня 1941 года началась Великая Отечественная война. Долгие 4 года, до 9 мая 1945 года наши деды боролись за освобождение родины от фашизма.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Юрий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ведущий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первый день войны им было по 17-20 лет. Из каждых 100 ребят этого возраста, ушедших на фронт, 97 не вернулись назад. Вдумайтесь в эти цифры - 97 из 100!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9160" indent="449580" algn="just"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9160" indent="449580" algn="just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Стихи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читает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Дзема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Данил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 не нужно жалеть, ведь и мы никого б не жалели.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пред нашим комбатом, как пред господом богом, чисты.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живых порыжели от крови и глины шинели,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могилах у мертвых расцвели голубые цветы.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Расцвели и опали… Проходит четвертая осень.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Наши матери плачут, и ровесницы молча  грустят.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не знали любви, не изведали счастья ремесел,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нам досталась на долю нелегкая участь солдат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Стихи. «Знаешь, Зинка». Ульяна.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СГ-11</a:t>
            </a:r>
          </a:p>
          <a:p>
            <a:pPr algn="ctr"/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Пушкине. Читает Елистратов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Кирилл</a:t>
            </a:r>
          </a:p>
          <a:p>
            <a:pPr algn="ctr"/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Песня ГС-22. Рима?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8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0648"/>
            <a:ext cx="4572000" cy="60539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Никита ведущий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 лет прошло со дня снятия блокады Ленинграда. Суровая доля выпала защитникам города.  Фашисты не смогли штурмом овладеть Ленинград, тогда  решили взять его измором. Вражеская авиация ежедневно бомбила город. Из-за блокады прекратился подвоз топлива и продовольствия.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Юрий ведущий </a:t>
            </a:r>
            <a:endParaRPr lang="ru-RU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ноябре 1941 года рабочие получали по 250 грамм хлеба в день, а дети, иждивенцы и служащие – по 125 граммов. Другие продукты по карточкам почти не выдавались.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Послушайте страшные строки из писем, изъятых военной цензурой: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6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9144000" cy="6542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Читают Рыбалко Полина,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Мосова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Лиза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«…Жизнь в Ленинграде с каждым днём ухудшается. Люди начинают пухнуть, так как едят горчицу, из неё делают лепёшки. Мучной пыли, которой раньше клеили обои, уже нигде не достанешь».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«…В Ленинграде жуткий голод. Ездим по полям и свалкам и собираем всякие коренья и грязные листья от кормовой свеклы и серой капусты, да и тех-то нет».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«…Я был свидетелем сцены, когда на улице у извозчика упала от истощения лошадь, люди прибежали с топорами и ножами, начали резать лошадь на куски и таскать домой. Это ужасно. Люди имели вид палачей</a:t>
            </a:r>
            <a:r>
              <a:rPr lang="ru-RU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«…</a:t>
            </a:r>
            <a:r>
              <a:rPr lang="ru-RU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 любимый Ленинград превратился в свалку грязи и покойников. Трамваи давно не ходят, света нет, вода замёрзла, уборные не работают. Самое главное – мучает голод».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«…Мы превратились в стаю голодных зверей. Идёшь по улице, встречаешь людей, которые шатаются, как пьяные, падают и умирают. Мы уже привыкли к таким картинам и не обращаем внимания, потому что сегодня они умерли, а завтра я».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«…Ленинград стал моргом, улицы стали проспектами мёртвых… В каждом доме в подвале склад»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О.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Берггольц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Блокадное. Петрова Александра. Р-11.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8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424936" cy="6295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Звучит отрывок из 7 симфонии Шостаковича.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Стихи читает Попова Арина. Гр. Р-11.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Какая музыка была!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Какая музыка играла,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и души и тела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Война проклятая попрала.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Какая музыка во всем,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 и для всех - не по ранжиру.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Осилим... Выстоим ... Спасем ...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Ах, не до жиру - быть бы живу ...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через всю страну струна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Натянутая трепетала,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проклятая война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души и тела топтала.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Стенали яростно, навзрыд,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Одной единой страсти ради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полустанке – инвалид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Шостакович - в Ленинграде.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9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8391"/>
            <a:ext cx="9036496" cy="6242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Юрий ведущий 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метроном звучат строки Анны Ахматовой 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та, что сегодня прощается с милым, –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боль свою в силу она переплавит.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детям клянёмся, клянёмся могилам,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нас покориться никто не заставит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Никита ведущий  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 с половиной года фашисты осаждали город-герой Ленинград, но так и не смогли сломить его защитников. Сотни тысяч ленинградцев погибли от голода, холода, воздушных налётов и артиллерийских обстрелов врага. Более 400 тысяч покоится ныне на Пискарёвском кладбище у ног символической фигуры матери-Родины. Героическая оборона Ленинграда вошла в летопись Великой Отечественной войны как одна из самых славных её страниц.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675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(Звучит песня «Ленинградский метроном»?)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675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Стихи читает Володина Юля.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0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5972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indent="449580">
              <a:lnSpc>
                <a:spcPct val="115000"/>
              </a:lnSpc>
              <a:spcBef>
                <a:spcPts val="1200"/>
              </a:spcBef>
              <a:spcAft>
                <a:spcPts val="675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Юрий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ведущий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Давно закончилась ВО война. Так почему же волнуются матери, провожая своих сыновей в армию? Всё новые и новые «горячие точки» вспыхивают на карте страны, и среди них, ставшие для многих просто ужасом - слова «Афганистан», «Чечня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»…</a:t>
            </a:r>
          </a:p>
          <a:p>
            <a:pPr marL="899160" indent="449580" algn="ctr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9160" indent="449580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Никита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ведущий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30 лет прошло со дня вывода советских войск из Афганистана. Там, в чужой стране, советские солдаты проявили свои лучшие человеческие качества. Сегодня мы вспоминаем погибших в Афганистане, на Северном Кавказе, других локальных войнах и вооруженных конфликтах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«Афганский муравей». Ольга. Р-11.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4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indent="449580">
              <a:lnSpc>
                <a:spcPct val="115000"/>
              </a:lnSpc>
              <a:spcBef>
                <a:spcPts val="1200"/>
              </a:spcBef>
              <a:spcAft>
                <a:spcPts val="675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-1"/>
            <a:ext cx="878497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Война в Чечне – еще одна рана в нашей душе. Не должны гибнуть солдаты  - 18-20-летние мальчишки, которые еще недавно учились в школах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Карапыш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Настя 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улетают секунды в прошлое,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9160" indent="449580"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Им обратной дороги нет,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Что с того, что мы мало прожили,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Что с того, что нам двадцать лет.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(Л. Молчанов)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Люди добрые! Разум включите!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создайте заслон войне!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продай свою совесть, Россия,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поддайся бесчинству, народ!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вместе – большая мы сила!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вместе – великий народ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algn="ctr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Есть такая профессия Родину защищать!"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вспомнили военные будни наших солдат. Хочется верить, что пройдут все войны, что не будут больше жены оставаться вдовами, не будут матери всю жизнь оплакивать своих сыновей.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9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effectLst/>
              </a:rPr>
              <a:t>Задачи проекта </a:t>
            </a:r>
            <a:endParaRPr lang="ru-RU" sz="48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 </a:t>
            </a:r>
            <a:r>
              <a:rPr lang="ru-RU" dirty="0" smtClean="0">
                <a:solidFill>
                  <a:schemeClr val="bg1"/>
                </a:solidFill>
              </a:rPr>
              <a:t>Собрать, систематизировать и обобщить материал о памятниках и улицах города Новороссийска;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2. </a:t>
            </a:r>
            <a:r>
              <a:rPr lang="ru-RU" dirty="0" smtClean="0">
                <a:solidFill>
                  <a:schemeClr val="bg1"/>
                </a:solidFill>
              </a:rPr>
              <a:t>Привить интерес к </a:t>
            </a:r>
            <a:r>
              <a:rPr lang="ru-RU" dirty="0" err="1" smtClean="0">
                <a:solidFill>
                  <a:schemeClr val="bg1"/>
                </a:solidFill>
              </a:rPr>
              <a:t>поисково</a:t>
            </a:r>
            <a:r>
              <a:rPr lang="ru-RU" dirty="0" smtClean="0">
                <a:solidFill>
                  <a:schemeClr val="bg1"/>
                </a:solidFill>
              </a:rPr>
              <a:t> – исследовательской деятельности;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3. Воспитание у студентов чувства уважения и почета к памятникам и истории военных лет;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4.Формирование чувства гордости за свою страну.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5. Воспитание чувства ответственности за каждый свой поступок по отношению к людям.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indent="449580">
              <a:lnSpc>
                <a:spcPct val="115000"/>
              </a:lnSpc>
              <a:spcBef>
                <a:spcPts val="1200"/>
              </a:spcBef>
              <a:spcAft>
                <a:spcPts val="675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772816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6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Финал </a:t>
            </a:r>
          </a:p>
          <a:p>
            <a:pPr algn="ctr">
              <a:spcAft>
                <a:spcPts val="0"/>
              </a:spcAft>
            </a:pPr>
            <a:r>
              <a:rPr lang="ru-RU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Песня ,,Вперёд, Россия,,.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5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effectLst/>
              </a:rPr>
              <a:t>Ожидаемые результаты:</a:t>
            </a:r>
            <a:endParaRPr lang="ru-RU" sz="44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94448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	Воспитать студентов колледжа патриотов своего Отечества. Приобщить их к социальным ценностям – патриотизму, гражданственности, исторической памяти, долгу, а также сформировать основы национального самосознания. Воспитание чувства ответственности за каждый свой поступок по отношению к людям. 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аучная работа\1450005617149917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" y="642918"/>
            <a:ext cx="9144021" cy="5143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89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effectLst/>
              </a:rPr>
              <a:t>Спасибо за внимание!</a:t>
            </a:r>
            <a:br>
              <a:rPr lang="ru-RU" sz="5400" dirty="0" smtClean="0">
                <a:solidFill>
                  <a:srgbClr val="FF0000"/>
                </a:solidFill>
                <a:effectLst/>
              </a:rPr>
            </a:br>
            <a:endParaRPr lang="ru-RU" sz="5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2" descr="C:\Documents and Settings\dostovalova\Мои документы\Официальный логотип колледж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3450" y="5864225"/>
            <a:ext cx="18605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effectLst/>
              </a:rPr>
              <a:t>Актуальность проекта </a:t>
            </a:r>
            <a:endParaRPr lang="ru-RU" sz="48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7787208" cy="470916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		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Актуальность проекта заключается в том, нынешнее поколение мало задумывается о прошлом, о Великой Отечественной войне, которую не просто пережили, а героически выстояли наши прабабушки и прадедушки — ведь она шла почти четыре года! Наша задача </a:t>
            </a:r>
            <a:r>
              <a:rPr lang="ru-RU" smtClean="0">
                <a:solidFill>
                  <a:schemeClr val="bg1"/>
                </a:solidFill>
              </a:rPr>
              <a:t>дать </a:t>
            </a:r>
            <a:r>
              <a:rPr lang="ru-RU" smtClean="0">
                <a:solidFill>
                  <a:schemeClr val="bg1"/>
                </a:solidFill>
              </a:rPr>
              <a:t>молодежи</a:t>
            </a:r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представление об этом историческом периоде, о необходимости чтить и беречь память о героях войны, относиться с уважением к пожилым людям: ветеранам войны, труженикам тыла – участникам Великой Победы, формируя чувства   благодарности этим людям через молодых студентов.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effectLst/>
              </a:rPr>
              <a:t>География проекта</a:t>
            </a:r>
            <a:endParaRPr lang="ru-RU" sz="48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57826"/>
            <a:ext cx="914400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	</a:t>
            </a:r>
            <a:r>
              <a:rPr lang="ru-RU" sz="3000" b="1" dirty="0" smtClean="0">
                <a:solidFill>
                  <a:schemeClr val="bg1"/>
                </a:solidFill>
              </a:rPr>
              <a:t>Территория муниципального образования </a:t>
            </a:r>
            <a:r>
              <a:rPr lang="en-US" sz="3000" b="1" dirty="0" smtClean="0">
                <a:solidFill>
                  <a:schemeClr val="bg1"/>
                </a:solidFill>
              </a:rPr>
              <a:t>“</a:t>
            </a:r>
            <a:r>
              <a:rPr lang="ru-RU" sz="3000" b="1" dirty="0" smtClean="0">
                <a:solidFill>
                  <a:schemeClr val="bg1"/>
                </a:solidFill>
              </a:rPr>
              <a:t>Город–герой Новороссийск</a:t>
            </a:r>
            <a:r>
              <a:rPr lang="en-US" sz="3000" b="1" dirty="0" smtClean="0">
                <a:solidFill>
                  <a:schemeClr val="bg1"/>
                </a:solidFill>
              </a:rPr>
              <a:t>”</a:t>
            </a:r>
            <a:r>
              <a:rPr lang="ru-RU" sz="3000" b="1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  <p:pic>
        <p:nvPicPr>
          <p:cNvPr id="1027" name="Picture 3" descr="F:\Научная работа\_20111215_1875889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5860"/>
            <a:ext cx="6482976" cy="3704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effectLst/>
              </a:rPr>
              <a:t>Целевая аудитория</a:t>
            </a:r>
            <a:endParaRPr lang="ru-RU" sz="48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bg1"/>
                </a:solidFill>
              </a:rPr>
              <a:t>Студенты колледжа (группа П-11)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Преподаватели колледжа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Численность, охваченных различными мероприятиями проекта  - 50 человек.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Период реализации проекта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сентябрь 2018 г – июнь 2019г.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/>
              </a:rPr>
              <a:t>Участники проекта</a:t>
            </a:r>
            <a:br>
              <a:rPr lang="ru-RU" sz="4800" dirty="0" smtClean="0">
                <a:solidFill>
                  <a:srgbClr val="FF0000"/>
                </a:solidFill>
                <a:effectLst/>
              </a:rPr>
            </a:br>
            <a:r>
              <a:rPr lang="ru-RU" sz="480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Студенты группы П-11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>
              <a:solidFill>
                <a:srgbClr val="FF0000"/>
              </a:solidFill>
              <a:effectLst/>
            </a:endParaRPr>
          </a:p>
        </p:txBody>
      </p:sp>
      <p:pic>
        <p:nvPicPr>
          <p:cNvPr id="2051" name="Picture 3" descr="C:\Users\virri\Desktop\ \1\спилс\IMG_20181102_122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4859" y="2786058"/>
            <a:ext cx="3649141" cy="4071942"/>
          </a:xfrm>
          <a:prstGeom prst="rect">
            <a:avLst/>
          </a:prstGeom>
          <a:noFill/>
        </p:spPr>
      </p:pic>
      <p:pic>
        <p:nvPicPr>
          <p:cNvPr id="2053" name="Picture 5" descr="C:\Users\virri\Desktop\ \1\спилс\IMG_20181102_122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93017"/>
            <a:ext cx="3714776" cy="2786082"/>
          </a:xfrm>
          <a:prstGeom prst="rect">
            <a:avLst/>
          </a:prstGeom>
          <a:noFill/>
        </p:spPr>
      </p:pic>
      <p:pic>
        <p:nvPicPr>
          <p:cNvPr id="2054" name="Picture 6" descr="C:\Users\virri\Desktop\ \1\спилс\IMG_20181102_122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4144" y="4331781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effectLst/>
              </a:rPr>
              <a:t>Карта памятников</a:t>
            </a:r>
            <a:endParaRPr lang="ru-RU" sz="4400" dirty="0">
              <a:solidFill>
                <a:srgbClr val="00B050"/>
              </a:solidFill>
              <a:effectLst/>
            </a:endParaRPr>
          </a:p>
        </p:txBody>
      </p:sp>
      <p:pic>
        <p:nvPicPr>
          <p:cNvPr id="4098" name="Picture 2" descr="C:\Users\virri\Desktop\id66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irri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000372"/>
            <a:ext cx="6786578" cy="38576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000372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Ансамбль-мемориал «Малая земля» </a:t>
            </a:r>
            <a:r>
              <a:rPr lang="ru-RU" sz="7200" dirty="0" smtClean="0">
                <a:solidFill>
                  <a:schemeClr val="bg1"/>
                </a:solidFill>
              </a:rPr>
              <a:t>находится на побережье моря набережной Адмирала Серебрякова. Он является частью комплекса мемориала «Героям Великой отечественной и гражданской войн 1941-1945 года».  На борту уходящем в море, на камне изображен многофигурный рельеф с бойцами готовящимися ринуться в атаку. На противоположном – скульптура изготовленная из бронзы высотой 9 метров, на половину находящаяся на весу без стандартного пьедестала, который обычно используется для поддержания. Бронзовая скульптура представляет группу десанта в числе которого: моряк, пехотинец, девушка-санинструктор и командир. Они как будто в ожидании момента высадки, полны мужества и решительности оказаться в очень холодной воде. Мемориал «Малая земля» - это уникальный памятник, который не имеет аналогов нигде в мире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423</TotalTime>
  <Words>770</Words>
  <Application>Microsoft Office PowerPoint</Application>
  <PresentationFormat>Экран (4:3)</PresentationFormat>
  <Paragraphs>160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Социальный проект </vt:lpstr>
      <vt:lpstr>Цель проекта </vt:lpstr>
      <vt:lpstr>Задачи проекта </vt:lpstr>
      <vt:lpstr>Актуальность проекта </vt:lpstr>
      <vt:lpstr>География проекта</vt:lpstr>
      <vt:lpstr>Целевая аудитория</vt:lpstr>
      <vt:lpstr>Участники проекта  Студенты группы П-11 </vt:lpstr>
      <vt:lpstr>Карта памятников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Ожидаемые результаты: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</dc:title>
  <dc:creator>Подлесная Екатерина Николаевна</dc:creator>
  <cp:lastModifiedBy>siroegkina</cp:lastModifiedBy>
  <cp:revision>48</cp:revision>
  <dcterms:created xsi:type="dcterms:W3CDTF">2018-12-19T08:55:37Z</dcterms:created>
  <dcterms:modified xsi:type="dcterms:W3CDTF">2019-02-26T09:43:05Z</dcterms:modified>
</cp:coreProperties>
</file>