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3" r:id="rId9"/>
    <p:sldId id="265" r:id="rId10"/>
    <p:sldId id="264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826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8071048" cy="1828800"/>
          </a:xfrm>
        </p:spPr>
        <p:txBody>
          <a:bodyPr>
            <a:scene3d>
              <a:camera prst="orthographicFront"/>
              <a:lightRig rig="freezing" dir="t">
                <a:rot lat="0" lon="0" rev="5640000"/>
              </a:lightRig>
            </a:scene3d>
            <a:sp3d extrusionH="57150"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/>
            <a:r>
              <a:rPr lang="ru-RU" i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Курение – вред для здоровья!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573016"/>
            <a:ext cx="4032448" cy="26905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7680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348880"/>
            <a:ext cx="2592288" cy="3289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6832"/>
            <a:ext cx="5400600" cy="438912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Курящие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подвергают опасности не только себя, но и окружающих людей. В медицине даже появился термин «пассивное курение». В организме некурящих людей после пребывания в накуренном и непроветренном помещении определяется значительная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доза никотина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938368"/>
          </a:xfrm>
        </p:spPr>
        <p:txBody>
          <a:bodyPr/>
          <a:lstStyle/>
          <a:p>
            <a:pPr algn="ctr"/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«Пассивное курение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538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80920" cy="1143000"/>
          </a:xfrm>
        </p:spPr>
        <p:txBody>
          <a:bodyPr>
            <a:noAutofit/>
          </a:bodyPr>
          <a:lstStyle/>
          <a:p>
            <a:pPr algn="ctr"/>
            <a:r>
              <a:rPr lang="ru-RU" sz="8000" b="1" i="1" dirty="0">
                <a:latin typeface="Times New Roman" pitchFamily="18" charset="0"/>
                <a:cs typeface="Times New Roman" pitchFamily="18" charset="0"/>
              </a:rPr>
              <a:t>Курение убивает!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852936"/>
            <a:ext cx="3312368" cy="3555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9240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8229600" cy="1143000"/>
          </a:xfr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Здоровье- это еще не все, но все без здоровья-это ничто!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226" y="2921762"/>
            <a:ext cx="5646253" cy="33269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5295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080120"/>
          </a:xfrm>
        </p:spPr>
        <p:txBody>
          <a:bodyPr>
            <a:noAutofit/>
          </a:bodyPr>
          <a:lstStyle/>
          <a:p>
            <a:pPr algn="ctr"/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Курение является самой 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распространенной 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вредной привычкой.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самое страшное, что дети и подростки тоже начинают курить.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7782">
            <a:off x="503709" y="3607687"/>
            <a:ext cx="3815185" cy="27104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6572">
            <a:off x="5022329" y="3555379"/>
            <a:ext cx="3668877" cy="27287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4228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06" y="908720"/>
            <a:ext cx="8229600" cy="722344"/>
          </a:xfrm>
        </p:spPr>
        <p:txBody>
          <a:bodyPr>
            <a:normAutofit/>
          </a:bodyPr>
          <a:lstStyle/>
          <a:p>
            <a:pPr algn="ctr"/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Почему курят 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подростки?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916832"/>
            <a:ext cx="3767655" cy="1176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12976"/>
            <a:ext cx="3335337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178844"/>
            <a:ext cx="3194050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638" y="4797152"/>
            <a:ext cx="3767137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 стрелкой 6"/>
          <p:cNvCxnSpPr>
            <a:stCxn id="2051" idx="2"/>
          </p:cNvCxnSpPr>
          <p:nvPr/>
        </p:nvCxnSpPr>
        <p:spPr>
          <a:xfrm flipH="1">
            <a:off x="4644008" y="3093462"/>
            <a:ext cx="11620" cy="16316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2051" idx="2"/>
          </p:cNvCxnSpPr>
          <p:nvPr/>
        </p:nvCxnSpPr>
        <p:spPr>
          <a:xfrm flipH="1">
            <a:off x="3514849" y="3093462"/>
            <a:ext cx="1140779" cy="5515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2051" idx="2"/>
          </p:cNvCxnSpPr>
          <p:nvPr/>
        </p:nvCxnSpPr>
        <p:spPr>
          <a:xfrm>
            <a:off x="4655628" y="3093462"/>
            <a:ext cx="996492" cy="4795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369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77281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Чем </a:t>
            </a:r>
            <a:r>
              <a:rPr lang="ru-RU" sz="4000" i="1" dirty="0">
                <a:latin typeface="Times New Roman" pitchFamily="18" charset="0"/>
                <a:cs typeface="Times New Roman" pitchFamily="18" charset="0"/>
              </a:rPr>
              <a:t>же вреден табачный дым и сигареты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дыме сигарет содержится более 30 отравляющих организм человека веществ: - никотин - аммиак - угарный газ - синильная кислота - пиридин - метанол - формальдегид - радиоактивные вещества: полоний, свинец, висмут, смолы, деготь и другие.</a:t>
            </a:r>
          </a:p>
        </p:txBody>
      </p:sp>
    </p:spTree>
    <p:extLst>
      <p:ext uri="{BB962C8B-B14F-4D97-AF65-F5344CB8AC3E}">
        <p14:creationId xmlns:p14="http://schemas.microsoft.com/office/powerpoint/2010/main" val="3908167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38912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Никотин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один из сильнейших растительных ядов, он обладает способностью накапливаться в организме. Никотин относится к нервным ядам. В экспериментах на животных и наблюдениях над людьми установлено, что никотин в малых дозах возбуждает нервные клетки, способствует учащению дыхания и сердцебиения, нарушению ритма сердечных сокращений, тошноте и рвоте. В больших дозах тормозит, а затем парализует деятельность клеток ЦНС. Расстройство нервной системы проявляется понижением трудоспособности, дрожанием рук, ослаблением </a:t>
            </a:r>
          </a:p>
        </p:txBody>
      </p:sp>
    </p:spTree>
    <p:extLst>
      <p:ext uri="{BB962C8B-B14F-4D97-AF65-F5344CB8AC3E}">
        <p14:creationId xmlns:p14="http://schemas.microsoft.com/office/powerpoint/2010/main" val="473578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КУРЕНИЕ- ОПАСНО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132856"/>
            <a:ext cx="4824536" cy="438912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мире от курения ежегодно умирает 5 миллионов человек, в России- от 300 до 500 тысяч человек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276872"/>
            <a:ext cx="2851179" cy="4165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3450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Курение и беременность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4474840" cy="438912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Курение во время беременности может крайне негативно отразиться на здоровье будущей мамы и ее малыша. У будущего ребенка проблемы со здоровьем могут возникнуть еще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утробе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матери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204864"/>
            <a:ext cx="3419872" cy="31690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7972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Каждая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выкуренная сигареты стоит курящему человеку 15 минут жизни. На 8-12 лет сокращается продолжительность жизни курильщика.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болезни, как туберкулез, рак легкого, рак тканей полости рта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встречаются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20 раз чаще у тех, кто курит.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77" y="3645024"/>
            <a:ext cx="6480720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3441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256</TotalTime>
  <Words>299</Words>
  <Application>Microsoft Office PowerPoint</Application>
  <PresentationFormat>Экран (4:3)</PresentationFormat>
  <Paragraphs>19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Курение – вред для здоровья!</vt:lpstr>
      <vt:lpstr>Здоровье- это еще не все, но все без здоровья-это ничто!</vt:lpstr>
      <vt:lpstr>Курение является самой распространенной вредной привычкой. </vt:lpstr>
      <vt:lpstr>Почему курят подростки?</vt:lpstr>
      <vt:lpstr>                            Чем же вреден табачный дым и сигареты? </vt:lpstr>
      <vt:lpstr>Презентация PowerPoint</vt:lpstr>
      <vt:lpstr>КУРЕНИЕ- ОПАСНО</vt:lpstr>
      <vt:lpstr>Курение и беременность</vt:lpstr>
      <vt:lpstr>Презентация PowerPoint</vt:lpstr>
      <vt:lpstr>«Пассивное курение»</vt:lpstr>
      <vt:lpstr>Курение убивает!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Светлана</cp:lastModifiedBy>
  <cp:revision>18</cp:revision>
  <dcterms:created xsi:type="dcterms:W3CDTF">2012-11-26T12:33:38Z</dcterms:created>
  <dcterms:modified xsi:type="dcterms:W3CDTF">2012-11-26T17:01:09Z</dcterms:modified>
</cp:coreProperties>
</file>