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08BD-651B-424B-B91C-8FA93F1C8B69}" type="datetimeFigureOut">
              <a:rPr lang="ru-RU" smtClean="0"/>
              <a:pPr/>
              <a:t>13.05.2019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44705-E37E-43F8-90ED-3F300A2F0A8C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08BD-651B-424B-B91C-8FA93F1C8B69}" type="datetimeFigureOut">
              <a:rPr lang="ru-RU" smtClean="0"/>
              <a:pPr/>
              <a:t>13.05.2019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44705-E37E-43F8-90ED-3F300A2F0A8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08BD-651B-424B-B91C-8FA93F1C8B69}" type="datetimeFigureOut">
              <a:rPr lang="ru-RU" smtClean="0"/>
              <a:pPr/>
              <a:t>13.05.2019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44705-E37E-43F8-90ED-3F300A2F0A8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08BD-651B-424B-B91C-8FA93F1C8B69}" type="datetimeFigureOut">
              <a:rPr lang="ru-RU" smtClean="0"/>
              <a:pPr/>
              <a:t>13.05.2019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44705-E37E-43F8-90ED-3F300A2F0A8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08BD-651B-424B-B91C-8FA93F1C8B69}" type="datetimeFigureOut">
              <a:rPr lang="ru-RU" smtClean="0"/>
              <a:pPr/>
              <a:t>13.05.2019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ED44705-E37E-43F8-90ED-3F300A2F0A8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08BD-651B-424B-B91C-8FA93F1C8B69}" type="datetimeFigureOut">
              <a:rPr lang="ru-RU" smtClean="0"/>
              <a:pPr/>
              <a:t>13.05.2019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44705-E37E-43F8-90ED-3F300A2F0A8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08BD-651B-424B-B91C-8FA93F1C8B69}" type="datetimeFigureOut">
              <a:rPr lang="ru-RU" smtClean="0"/>
              <a:pPr/>
              <a:t>13.05.2019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44705-E37E-43F8-90ED-3F300A2F0A8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08BD-651B-424B-B91C-8FA93F1C8B69}" type="datetimeFigureOut">
              <a:rPr lang="ru-RU" smtClean="0"/>
              <a:pPr/>
              <a:t>13.05.2019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44705-E37E-43F8-90ED-3F300A2F0A8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08BD-651B-424B-B91C-8FA93F1C8B69}" type="datetimeFigureOut">
              <a:rPr lang="ru-RU" smtClean="0"/>
              <a:pPr/>
              <a:t>13.05.2019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44705-E37E-43F8-90ED-3F300A2F0A8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08BD-651B-424B-B91C-8FA93F1C8B69}" type="datetimeFigureOut">
              <a:rPr lang="ru-RU" smtClean="0"/>
              <a:pPr/>
              <a:t>13.05.2019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44705-E37E-43F8-90ED-3F300A2F0A8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08BD-651B-424B-B91C-8FA93F1C8B69}" type="datetimeFigureOut">
              <a:rPr lang="ru-RU" smtClean="0"/>
              <a:pPr/>
              <a:t>13.05.2019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44705-E37E-43F8-90ED-3F300A2F0A8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04208BD-651B-424B-B91C-8FA93F1C8B69}" type="datetimeFigureOut">
              <a:rPr lang="ru-RU" smtClean="0"/>
              <a:pPr/>
              <a:t>13.05.2019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ED44705-E37E-43F8-90ED-3F300A2F0A8C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i="1" spc="-150" dirty="0" smtClean="0"/>
              <a:t>ДИСЦИПЛИНА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buClr>
                <a:schemeClr val="tx1">
                  <a:shade val="95000"/>
                </a:schemeClr>
              </a:buClr>
              <a:defRPr/>
            </a:pPr>
            <a:endParaRPr lang="ru-RU" b="1" dirty="0" smtClean="0">
              <a:latin typeface="Cambria" pitchFamily="18" charset="0"/>
            </a:endParaRPr>
          </a:p>
          <a:p>
            <a:pPr algn="ctr">
              <a:buClr>
                <a:schemeClr val="tx1">
                  <a:shade val="95000"/>
                </a:schemeClr>
              </a:buClr>
              <a:defRPr/>
            </a:pPr>
            <a:endParaRPr lang="ru-RU" b="1" dirty="0" smtClean="0">
              <a:latin typeface="Cambria" pitchFamily="18" charset="0"/>
            </a:endParaRPr>
          </a:p>
          <a:p>
            <a:pPr algn="ctr">
              <a:buClr>
                <a:schemeClr val="tx1">
                  <a:shade val="95000"/>
                </a:schemeClr>
              </a:buClr>
              <a:buNone/>
              <a:defRPr/>
            </a:pPr>
            <a:r>
              <a:rPr lang="ru-RU" b="1" dirty="0" smtClean="0">
                <a:latin typeface="Cambria" pitchFamily="18" charset="0"/>
              </a:rPr>
              <a:t>ИНФОРМАТИКА </a:t>
            </a:r>
          </a:p>
          <a:p>
            <a:pPr algn="ctr">
              <a:buClr>
                <a:schemeClr val="tx1">
                  <a:shade val="95000"/>
                </a:schemeClr>
              </a:buClr>
              <a:defRPr/>
            </a:pPr>
            <a:endParaRPr lang="ru-RU" dirty="0" smtClean="0">
              <a:solidFill>
                <a:schemeClr val="tx1">
                  <a:lumMod val="85000"/>
                </a:schemeClr>
              </a:solidFill>
            </a:endParaRPr>
          </a:p>
          <a:p>
            <a:pPr algn="ctr">
              <a:buNone/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Century" pitchFamily="18" charset="0"/>
              </a:rPr>
              <a:t>Преподаватель </a:t>
            </a:r>
          </a:p>
          <a:p>
            <a:pPr algn="ctr">
              <a:buNone/>
              <a:defRPr/>
            </a:pP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Century" pitchFamily="18" charset="0"/>
              </a:rPr>
              <a:t>Красноперова Виктория Игоревна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470916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Существует множество способов использования и настройки фигур Visio, но многое можно сделать с помощью только наиболее часто используемых способов и нескольких дополнительных возможностей.</a:t>
            </a:r>
          </a:p>
          <a:p>
            <a:r>
              <a:rPr lang="ru-RU" dirty="0"/>
              <a:t>Быстрая настройка фигур</a:t>
            </a:r>
          </a:p>
          <a:p>
            <a:r>
              <a:rPr lang="ru-RU" dirty="0"/>
              <a:t>Программа Visio содержит в себе тысячи фигур и существует бесчисленное количество способов их настройки. Наиболее часто используются встроенные возможности фигур. Визуальные подсказки помогают быстро воспользоваться этими возможностями.</a:t>
            </a:r>
          </a:p>
          <a:p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509120"/>
            <a:ext cx="3024336" cy="22723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0197" y="5013176"/>
            <a:ext cx="1872208" cy="1688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578951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6408712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Маркеры поворота</a:t>
            </a:r>
          </a:p>
          <a:p>
            <a:endParaRPr lang="ru-RU" dirty="0"/>
          </a:p>
          <a:p>
            <a:r>
              <a:rPr lang="ru-RU" dirty="0"/>
              <a:t>Яркие зеленые точки над фигурой называются маркерами поворота. Чтобы повернуть фигуру влево или вправо, перетащите маркер поворота в соответствующую сторону.</a:t>
            </a:r>
          </a:p>
          <a:p>
            <a:r>
              <a:rPr lang="ru-RU" dirty="0"/>
              <a:t>Выноска 2 Голубые стрелки для </a:t>
            </a:r>
            <a:r>
              <a:rPr lang="ru-RU" dirty="0" err="1"/>
              <a:t>автосоединения</a:t>
            </a:r>
            <a:endParaRPr lang="ru-RU" dirty="0"/>
          </a:p>
          <a:p>
            <a:endParaRPr lang="ru-RU" dirty="0"/>
          </a:p>
          <a:p>
            <a:r>
              <a:rPr lang="ru-RU" dirty="0"/>
              <a:t>Светло-голубые стрелки соединения помогают просто соединить фигуры друг с другом, о чем было упомянуто в предыдущем разделе</a:t>
            </a:r>
          </a:p>
          <a:p>
            <a:r>
              <a:rPr lang="ru-RU" dirty="0"/>
              <a:t>Маркеры выбора для изменения размера фигуры</a:t>
            </a:r>
          </a:p>
          <a:p>
            <a:r>
              <a:rPr lang="ru-RU" dirty="0"/>
              <a:t>Чтобы изменить высоту и ширину фигуры, можно воспользоваться ярко-зелеными маркерами выбора. Чтобы увеличить размер фигуры без потери пропорций, щелкните и перетащите маркер выбора, расположенный в углу фигуры. Чтобы сделать фигуру шире или уже, щелкните и перетащите маркер выбора, расположенный сбоку фигуры.</a:t>
            </a:r>
          </a:p>
        </p:txBody>
      </p:sp>
    </p:spTree>
    <p:extLst>
      <p:ext uri="{BB962C8B-B14F-4D97-AF65-F5344CB8AC3E}">
        <p14:creationId xmlns="" xmlns:p14="http://schemas.microsoft.com/office/powerpoint/2010/main" val="407235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6632"/>
            <a:ext cx="8229600" cy="4709160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Дополнительные возможности фигур Visio</a:t>
            </a:r>
          </a:p>
          <a:p>
            <a:r>
              <a:rPr lang="ru-RU" dirty="0"/>
              <a:t>Фигуры Visio — это гораздо больше, чем просто изображения или символы.</a:t>
            </a:r>
          </a:p>
          <a:p>
            <a:r>
              <a:rPr lang="ru-RU" dirty="0"/>
              <a:t>Фигуры, содержащие в себе данные</a:t>
            </a:r>
          </a:p>
          <a:p>
            <a:r>
              <a:rPr lang="ru-RU" dirty="0"/>
              <a:t>В каждую фигуру можно добавлять данные. Для этого существует много способов. Дополнительные сведения см. в следующих разделах: Добавление данных в фигуры и Добавление импортированных данных в фигуры. В данном примере будет показано, как просмотреть или отобразить данные после их добавления.</a:t>
            </a:r>
          </a:p>
          <a:p>
            <a:endParaRPr lang="ru-RU" dirty="0"/>
          </a:p>
          <a:p>
            <a:r>
              <a:rPr lang="ru-RU" dirty="0"/>
              <a:t>По умолчанию в документе не отображаются данные, добавленные в фигуру. Чтобы просмотреть данные, можно просто выбрать фигуру и открыть окно Данные фигуры, как показано на рисунке ниже.</a:t>
            </a:r>
          </a:p>
          <a:p>
            <a:endParaRPr lang="ru-RU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4797152"/>
            <a:ext cx="4824536" cy="1770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94763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6632"/>
            <a:ext cx="8229600" cy="4709160"/>
          </a:xfrm>
        </p:spPr>
        <p:txBody>
          <a:bodyPr/>
          <a:lstStyle/>
          <a:p>
            <a:r>
              <a:rPr lang="ru-RU" dirty="0"/>
              <a:t>Чтобы одновременно отобразить данные в нескольких фигурах, воспользуйтесь функцией "Рисунки, связанные с данными". На рисунке ниже показано одновременное отображение данных в двух деревьях. 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780928"/>
            <a:ext cx="3960440" cy="3371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56663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6632"/>
            <a:ext cx="8229600" cy="4709160"/>
          </a:xfrm>
        </p:spPr>
        <p:txBody>
          <a:bodyPr/>
          <a:lstStyle/>
          <a:p>
            <a:r>
              <a:rPr lang="ru-RU" dirty="0"/>
              <a:t>Фигуры с особым </a:t>
            </a:r>
            <a:r>
              <a:rPr lang="ru-RU" dirty="0" smtClean="0"/>
              <a:t>поведением</a:t>
            </a:r>
            <a:endParaRPr lang="en-US" dirty="0" smtClean="0"/>
          </a:p>
          <a:p>
            <a:r>
              <a:rPr lang="ru-RU" dirty="0"/>
              <a:t>Не будем перечислять фигуры Visio с особым поведением, их слишком много. Но приведем несколько примеров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/>
              <a:t>Например, чтобы показать больше людей, можно растянуть </a:t>
            </a:r>
            <a:r>
              <a:rPr lang="ru-RU" dirty="0" err="1"/>
              <a:t>фигуруЛюди</a:t>
            </a:r>
            <a:r>
              <a:rPr lang="ru-RU" dirty="0"/>
              <a:t>, или чтобы показать рост цветка, можно растянуть фигуру Цветок.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356992"/>
            <a:ext cx="2232248" cy="3338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98373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0648"/>
            <a:ext cx="8229600" cy="4709160"/>
          </a:xfrm>
        </p:spPr>
        <p:txBody>
          <a:bodyPr/>
          <a:lstStyle/>
          <a:p>
            <a:r>
              <a:rPr lang="ru-RU" dirty="0"/>
              <a:t>На следующем рисунке показано, как можно определить размер фигуры на странице с использованием специальной фигуры размера, которая предназначена для определения размера других фигур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212976"/>
            <a:ext cx="6169282" cy="2040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51713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6632"/>
            <a:ext cx="8229600" cy="4709160"/>
          </a:xfrm>
        </p:spPr>
        <p:txBody>
          <a:bodyPr/>
          <a:lstStyle/>
          <a:p>
            <a:r>
              <a:rPr lang="ru-RU" dirty="0"/>
              <a:t>Ниже показана фигура Круговая диаграмма из набора элементов Фигуры для диаграмм. Чтобы настроить количество частей и проценты, которые каждый из них представляет, щелкните фигуру правой кнопкой мыши.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7560" y="2276872"/>
            <a:ext cx="3024336" cy="30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123728" y="538067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Совет.   Чтобы узнать о дополнительных возможностях фигуры, щелкните фигуру правой кнопкой мыши и посмотрите в контекстном меню наличие дополнительных команд.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8587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4709160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Наборы элементов</a:t>
            </a:r>
          </a:p>
          <a:p>
            <a:endParaRPr lang="ru-RU" dirty="0"/>
          </a:p>
          <a:p>
            <a:r>
              <a:rPr lang="ru-RU" dirty="0"/>
              <a:t>В наборах элементов Visio содержатся коллекции фигур. Фигуры в каждом наборе элементов имеют схожие черты. В этих фигурах могут содержаться коллекции фигур для создания определенного типа диаграммы или несколько различных видов одной и той же фигуры.</a:t>
            </a:r>
          </a:p>
          <a:p>
            <a:endParaRPr lang="ru-RU" dirty="0"/>
          </a:p>
          <a:p>
            <a:r>
              <a:rPr lang="ru-RU" dirty="0"/>
              <a:t>На рисунке ниже изображен набор элементов Фигуры простой блок-схемы, содержащий сходные фигуры блок-схем, а так же набор элементов Фоновые рисунки, содержащий различные фоновые рисунки. Из избранных фигур можно создать собственный набор элементов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748917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4325"/>
            <a:ext cx="8229600" cy="2390761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Наборы элементов находятся в окне Фигуры.</a:t>
            </a:r>
          </a:p>
          <a:p>
            <a:r>
              <a:rPr lang="ru-RU" dirty="0"/>
              <a:t>Выноска 2 Когда наборы элементов открыты, они автоматически размещаются один над другим в окне Фигуры.</a:t>
            </a:r>
          </a:p>
          <a:p>
            <a:r>
              <a:rPr lang="ru-RU" dirty="0"/>
              <a:t>Выноска 3 Чтобы переместить набор элементов в начало стопки, щелкните его заголовок.</a:t>
            </a:r>
          </a:p>
          <a:p>
            <a:r>
              <a:rPr lang="ru-RU" dirty="0"/>
              <a:t>Выноска 4 Набор элементов, который раньше находился в начале стопки, перемещается в нижнюю часть окна Фигуры</a:t>
            </a:r>
          </a:p>
          <a:p>
            <a:endParaRPr lang="ru-RU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348880"/>
            <a:ext cx="4224685" cy="43266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24197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6632"/>
            <a:ext cx="8229600" cy="470916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Открытие любого набора элементов Visio</a:t>
            </a:r>
          </a:p>
          <a:p>
            <a:endParaRPr lang="ru-RU" dirty="0"/>
          </a:p>
          <a:p>
            <a:r>
              <a:rPr lang="ru-RU" dirty="0"/>
              <a:t>Вместе с каждым шаблоном открываются наборы элементов, которые необходимы для создания определенного документа, но кроме того, открыть наборы элементов для каждого шаблона можно в любое время.</a:t>
            </a:r>
          </a:p>
          <a:p>
            <a:r>
              <a:rPr lang="ru-RU" dirty="0"/>
              <a:t>В меню Файл выберите элемент Фигуры, затем необходимую категорию, а затем — выберите название необходимого набора элементов.</a:t>
            </a:r>
          </a:p>
          <a:p>
            <a:r>
              <a:rPr lang="ru-RU" dirty="0"/>
              <a:t>    Повторите действие 1 для любого набора элементов, который необходимо открыть.</a:t>
            </a:r>
          </a:p>
          <a:p>
            <a:endParaRPr lang="ru-RU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817776"/>
            <a:ext cx="4032448" cy="2024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12263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НАЗНАЧЕНИЕ</a:t>
            </a:r>
            <a:br>
              <a:rPr lang="ru-RU" dirty="0" smtClean="0"/>
            </a:br>
            <a:r>
              <a:rPr lang="ru-RU" dirty="0" smtClean="0"/>
              <a:t>программы </a:t>
            </a:r>
            <a:r>
              <a:rPr lang="en-US" dirty="0" smtClean="0"/>
              <a:t>MS</a:t>
            </a:r>
            <a:r>
              <a:rPr lang="ru-RU" dirty="0" smtClean="0"/>
              <a:t> </a:t>
            </a:r>
            <a:r>
              <a:rPr lang="ru-RU" dirty="0" err="1" smtClean="0"/>
              <a:t>Visio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3639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6632"/>
            <a:ext cx="8229600" cy="3960440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Шаблоны</a:t>
            </a:r>
          </a:p>
          <a:p>
            <a:endParaRPr lang="ru-RU" dirty="0"/>
          </a:p>
          <a:p>
            <a:r>
              <a:rPr lang="ru-RU" dirty="0"/>
              <a:t>Описание шаблонов Visio может вызвать некоторое затруднение, так как они не являются чем-то единым  — они больше всего похожи на набор параметров. Шаблон Visio состоит из пустой страницы документа и любого сочетания, указанного ниже.</a:t>
            </a:r>
          </a:p>
          <a:p>
            <a:endParaRPr lang="ru-RU" dirty="0"/>
          </a:p>
          <a:p>
            <a:r>
              <a:rPr lang="ru-RU" dirty="0"/>
              <a:t>В наборах элементов содержится большое количество фигур, необходимых для создания определенного документа      Например, вместе с шаблоном Диаграммы и графики открывается набор элементов, в котором содержатся фигуры для быстрого и простого создания графиков и диаграмм.</a:t>
            </a:r>
          </a:p>
          <a:p>
            <a:endParaRPr lang="ru-RU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149079"/>
            <a:ext cx="3903926" cy="2498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64395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6632"/>
            <a:ext cx="8229600" cy="4709160"/>
          </a:xfrm>
        </p:spPr>
        <p:txBody>
          <a:bodyPr/>
          <a:lstStyle/>
          <a:p>
            <a:r>
              <a:rPr lang="ru-RU" dirty="0"/>
              <a:t>Соответствующий размер сетки и разметка линейки    Для некоторых документов необходимо указать определенный масштаб. Например, шаблон План участка открывается в масштабе проектирования, где один дюйм равен одному футу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068960"/>
            <a:ext cx="4104456" cy="3046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207929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6632"/>
            <a:ext cx="8229600" cy="4709160"/>
          </a:xfrm>
        </p:spPr>
        <p:txBody>
          <a:bodyPr/>
          <a:lstStyle/>
          <a:p>
            <a:r>
              <a:rPr lang="ru-RU" dirty="0"/>
              <a:t>Специальные меню    Некоторые шаблоны содержат в себе уникальные возможности, которые можно найти в специальных меню. Например, при открытии шаблона Календарь в основном меню появляется меню Календарь. Меню Календарь можно использовать для настройки календаря или импорта данных из </a:t>
            </a:r>
            <a:r>
              <a:rPr lang="ru-RU" dirty="0" err="1"/>
              <a:t>Microsoft</a:t>
            </a:r>
            <a:r>
              <a:rPr lang="ru-RU" dirty="0"/>
              <a:t> </a:t>
            </a:r>
            <a:r>
              <a:rPr lang="ru-RU" dirty="0" err="1"/>
              <a:t>Office</a:t>
            </a:r>
            <a:r>
              <a:rPr lang="ru-RU" dirty="0"/>
              <a:t> </a:t>
            </a:r>
            <a:r>
              <a:rPr lang="ru-RU" dirty="0" err="1"/>
              <a:t>Outlook</a:t>
            </a:r>
            <a:r>
              <a:rPr lang="ru-RU" dirty="0"/>
              <a:t>.</a:t>
            </a: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717032"/>
            <a:ext cx="5054360" cy="264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58778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6632"/>
            <a:ext cx="8229600" cy="4709160"/>
          </a:xfrm>
        </p:spPr>
        <p:txBody>
          <a:bodyPr/>
          <a:lstStyle/>
          <a:p>
            <a:r>
              <a:rPr lang="ru-RU" dirty="0"/>
              <a:t>Мастера, которые помогают в создании особых типов документов    В некоторых случаях при открытии шаблона Visio появляется мастер, который помогает в создании документа от начала до конца. Например, в шаблоне План расстановки открывается мастер, помогающий настроить данные помещения или комнаты.</a:t>
            </a: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344995"/>
            <a:ext cx="3888432" cy="3279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745251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4525963"/>
          </a:xfrm>
        </p:spPr>
        <p:txBody>
          <a:bodyPr/>
          <a:lstStyle/>
          <a:p>
            <a:r>
              <a:rPr lang="ru-RU" dirty="0" smtClean="0"/>
              <a:t>Программа Visio предназначена для создания различного вида чертежей: от схем сетей до календарей, от планов офиса до блок-схем. Дополнительные сведения о том, какие чертежи можно создавать в программе Visio, см. в разделе Назначение шаблонов Visio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068960"/>
            <a:ext cx="4392488" cy="3615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15342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332656"/>
            <a:ext cx="8229600" cy="470916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Три основных действия по созданию документа</a:t>
            </a:r>
          </a:p>
          <a:p>
            <a:endParaRPr lang="ru-RU" dirty="0"/>
          </a:p>
          <a:p>
            <a:r>
              <a:rPr lang="ru-RU" dirty="0"/>
              <a:t>    Выбор и открытие шаблона.</a:t>
            </a:r>
          </a:p>
          <a:p>
            <a:r>
              <a:rPr lang="ru-RU" dirty="0"/>
              <a:t>    Перетаскивание и соединение фигур.</a:t>
            </a:r>
          </a:p>
          <a:p>
            <a:r>
              <a:rPr lang="ru-RU" dirty="0"/>
              <a:t>    Добавление текста в фигуры.</a:t>
            </a:r>
          </a:p>
          <a:p>
            <a:r>
              <a:rPr lang="ru-RU" dirty="0"/>
              <a:t>Действие 1. Выбор и открытие шаблона.</a:t>
            </a:r>
          </a:p>
          <a:p>
            <a:pPr marL="137160" indent="0">
              <a:buNone/>
            </a:pPr>
            <a:r>
              <a:rPr lang="ru-RU" dirty="0"/>
              <a:t>Откройте программу Visio 2007.</a:t>
            </a:r>
          </a:p>
          <a:p>
            <a:pPr marL="137160" indent="0">
              <a:buNone/>
            </a:pPr>
            <a:r>
              <a:rPr lang="ru-RU" dirty="0"/>
              <a:t>    В списке Категории шаблонов выберите элемент Блок-схема.</a:t>
            </a:r>
          </a:p>
          <a:p>
            <a:pPr marL="137160" indent="0">
              <a:buNone/>
            </a:pPr>
            <a:r>
              <a:rPr lang="ru-RU" dirty="0"/>
              <a:t>    В диалоговом окне Блок-схема в области Готовые шаблоны дважды щелкните элемент Простая блок-схема.</a:t>
            </a:r>
          </a:p>
          <a:p>
            <a:pPr marL="137160" indent="0">
              <a:buNone/>
            </a:pP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3053" y="4509120"/>
            <a:ext cx="3089341" cy="2200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555184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4709160"/>
          </a:xfrm>
        </p:spPr>
        <p:txBody>
          <a:bodyPr/>
          <a:lstStyle/>
          <a:p>
            <a:r>
              <a:rPr lang="ru-RU" dirty="0"/>
              <a:t>После открытия шаблона будут открыты необходимые коллекции фигур, которые называются наборами элементов. Наборы элементов, которые открываются с шаблоном Простая блок-схема, называются Стрелки, Фоновые рисунки и Фигуры простой блок-схемы.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356991"/>
            <a:ext cx="2481064" cy="2902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17720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70916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Чтобы создать документ, необходимо просто перетащить фигуры из наборов элементов в пустой документ и соединить их друг с другом. Есть много способов сделать это, но мы в этом примере воспользуемся самым быстрым способом:  чтобы автоматически соединить фигуры с помощью средства </a:t>
            </a:r>
            <a:r>
              <a:rPr lang="ru-RU" dirty="0" err="1"/>
              <a:t>Автосоединение</a:t>
            </a:r>
            <a:endParaRPr lang="ru-RU" dirty="0"/>
          </a:p>
          <a:p>
            <a:r>
              <a:rPr lang="ru-RU" dirty="0"/>
              <a:t>Перетащите первую фигуру из набора элементов Фигуры простой блок-схемы на страницу документа и отпустите кнопку мыши</a:t>
            </a:r>
          </a:p>
          <a:p>
            <a:pPr marL="137160" indent="0">
              <a:buNone/>
            </a:pPr>
            <a:r>
              <a:rPr lang="ru-RU" dirty="0"/>
              <a:t> </a:t>
            </a:r>
          </a:p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4869160"/>
            <a:ext cx="4968552" cy="17613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00113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6632"/>
            <a:ext cx="8229600" cy="4709160"/>
          </a:xfrm>
        </p:spPr>
        <p:txBody>
          <a:bodyPr/>
          <a:lstStyle/>
          <a:p>
            <a:r>
              <a:rPr lang="ru-RU" dirty="0"/>
              <a:t>Перетащите вторую фигуру в верхнюю часть первой. Появятся голубые стрелки. При этом кнопка мыши должна оставаться нажатой.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1400" y="1713971"/>
            <a:ext cx="3974905" cy="1420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978017" y="3573016"/>
            <a:ext cx="66247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Удерживая нажатой кнопку мыши, переместите указатель мыши на голубую стрелку, указывающую место, куда необходимо поместить вторую фигуру.</a:t>
            </a:r>
            <a:endParaRPr lang="ru-RU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8873" y="4725144"/>
            <a:ext cx="3083024" cy="1362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154033" y="6237312"/>
            <a:ext cx="26642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Введите текст.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33136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60648"/>
            <a:ext cx="8229600" cy="4709160"/>
          </a:xfrm>
        </p:spPr>
        <p:txBody>
          <a:bodyPr/>
          <a:lstStyle/>
          <a:p>
            <a:r>
              <a:rPr lang="ru-RU" dirty="0"/>
              <a:t>По завершении ввода текста щелкните в пустом месте страницы документа.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340768"/>
            <a:ext cx="3083024" cy="1362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30362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Что такое фигуры, наборы элементов и шаблоны в Visio?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Об этом уже немного упоминалось выше, но знания о фигурах, наборах элементов и шаблонах Visio значительно упростят работу с программой.</a:t>
            </a:r>
          </a:p>
          <a:p>
            <a:r>
              <a:rPr lang="ru-RU" dirty="0"/>
              <a:t>Фигуры</a:t>
            </a:r>
          </a:p>
          <a:p>
            <a:endParaRPr lang="ru-RU" dirty="0"/>
          </a:p>
          <a:p>
            <a:r>
              <a:rPr lang="ru-RU" dirty="0"/>
              <a:t>Фигуры Visio представляют собой готовые изображения, которые перетаскиваются на страницу документа — они являются стандартными блоками документа.</a:t>
            </a:r>
          </a:p>
          <a:p>
            <a:endParaRPr lang="ru-RU" dirty="0"/>
          </a:p>
          <a:p>
            <a:r>
              <a:rPr lang="ru-RU" dirty="0"/>
              <a:t>При перетаскивании фигуры из набора элементов исходная фигура остается в наборе. Исходная фигура называется фигурой-образцом. Фигура, которая помещается в документ, является копией — так называемым экземпляром  фигуры-образца. Из большинства наборов элементов Visio в документ можно поместить сколько угодно экземпляров одной и той же фигуры.</a:t>
            </a:r>
          </a:p>
          <a:p>
            <a:pPr marL="137160" indent="0">
              <a:buNone/>
            </a:pPr>
            <a:r>
              <a:rPr lang="ru-RU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2796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24</TotalTime>
  <Words>1178</Words>
  <Application>Microsoft Office PowerPoint</Application>
  <PresentationFormat>Экран (4:3)</PresentationFormat>
  <Paragraphs>80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Апекс</vt:lpstr>
      <vt:lpstr>ДИСЦИПЛИНА</vt:lpstr>
      <vt:lpstr>НАЗНАЧЕНИЕ программы MS Visio </vt:lpstr>
      <vt:lpstr>Слайд 3</vt:lpstr>
      <vt:lpstr>Слайд 4</vt:lpstr>
      <vt:lpstr>Слайд 5</vt:lpstr>
      <vt:lpstr>Слайд 6</vt:lpstr>
      <vt:lpstr>Слайд 7</vt:lpstr>
      <vt:lpstr>Слайд 8</vt:lpstr>
      <vt:lpstr>Что такое фигуры, наборы элементов и шаблоны в Visio?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Для чего предназначена программа Visio?</dc:title>
  <dc:creator>Апостол</dc:creator>
  <cp:lastModifiedBy>Kalimullina</cp:lastModifiedBy>
  <cp:revision>7</cp:revision>
  <dcterms:created xsi:type="dcterms:W3CDTF">2012-12-20T14:06:24Z</dcterms:created>
  <dcterms:modified xsi:type="dcterms:W3CDTF">2019-05-13T08:39:55Z</dcterms:modified>
</cp:coreProperties>
</file>