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14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93486"/>
            <a:ext cx="9030304" cy="2554514"/>
          </a:xfrm>
        </p:spPr>
        <p:txBody>
          <a:bodyPr/>
          <a:lstStyle/>
          <a:p>
            <a:pPr algn="ctr"/>
            <a:r>
              <a:rPr lang="ru-RU" sz="9600" dirty="0" smtClean="0"/>
              <a:t>Бульвары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mtClean="0"/>
              <a:t>Преподаватель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ГАПОУ КК «НКСЭ»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Орехова М.В.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08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бульвар?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Аллея </a:t>
            </a:r>
            <a:r>
              <a:rPr lang="ru-RU" sz="2400" dirty="0"/>
              <a:t>или полоса зелёных насаждений вдоль (обычно посреди) </a:t>
            </a:r>
            <a:r>
              <a:rPr lang="ru-RU" sz="2400" dirty="0" smtClean="0"/>
              <a:t>улицы, </a:t>
            </a:r>
            <a:r>
              <a:rPr lang="ru-RU" sz="2400" dirty="0"/>
              <a:t>вдоль берега реки, моря, предназначенная для прогулок. Бульвары также служат для пешеходного движения, кратковременного отдыха, защищают тротуары и здания от пыли и шума. На бульварах размещают памятники и скульптуры, фонтаны, детские и спортивные площадки, кафе, торговые киоски, а также </a:t>
            </a:r>
            <a:r>
              <a:rPr lang="ru-RU" sz="2400" dirty="0" smtClean="0"/>
              <a:t>храмы.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313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9" y="0"/>
            <a:ext cx="9169758" cy="6877319"/>
          </a:xfrm>
        </p:spPr>
      </p:pic>
    </p:spTree>
    <p:extLst>
      <p:ext uri="{BB962C8B-B14F-4D97-AF65-F5344CB8AC3E}">
        <p14:creationId xmlns="" xmlns:p14="http://schemas.microsoft.com/office/powerpoint/2010/main" val="7038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10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0615"/>
            <a:ext cx="8596668" cy="5525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Впервые бульвары применили англичане в 1428 году при осаде Орлеана. В то время бульвары представляли из себя квадратные редуты с круглыми выступами по углам, в которые помещалось по три орудия, стрелявших через блиндированные амбразуры. Позднее название «бульвар» перешло к линии земляных валов в </a:t>
            </a:r>
            <a:r>
              <a:rPr lang="ru-RU" sz="2000" dirty="0" smtClean="0"/>
              <a:t>крепостях. </a:t>
            </a:r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XV и XVI веках во Франции бульваром обозначали помещаемое вне городских стен фортификационное </a:t>
            </a:r>
            <a:r>
              <a:rPr lang="ru-RU" sz="2000" dirty="0" smtClean="0"/>
              <a:t>сооружение, </a:t>
            </a:r>
            <a:r>
              <a:rPr lang="ru-RU" sz="2000" dirty="0"/>
              <a:t>заменяющее средневековую барбакану. Оно строилось первоначально из покрытой дёрном земли, которую впоследствии стали прикрывать каменною стеною, и служило к защите от неприятельской артиллерии. Бульвар часто соединялся стенами с главным укреплением. Эти сооружения, составляющие самостоятельную, часто совершенно отделенную от главной системы укреплений часть, превратились в бастионы, как только успехи осадной артиллерии заставили крепостные окопы ближе примкнуть друг к другу, с целью взаимной защиты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7057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1" y="609600"/>
            <a:ext cx="8062173" cy="5949883"/>
          </a:xfrm>
        </p:spPr>
      </p:pic>
    </p:spTree>
    <p:extLst>
      <p:ext uri="{BB962C8B-B14F-4D97-AF65-F5344CB8AC3E}">
        <p14:creationId xmlns="" xmlns:p14="http://schemas.microsoft.com/office/powerpoint/2010/main" val="29424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609600"/>
            <a:ext cx="9274002" cy="5652725"/>
          </a:xfrm>
        </p:spPr>
      </p:pic>
    </p:spTree>
    <p:extLst>
      <p:ext uri="{BB962C8B-B14F-4D97-AF65-F5344CB8AC3E}">
        <p14:creationId xmlns="" xmlns:p14="http://schemas.microsoft.com/office/powerpoint/2010/main" val="6917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4" y="0"/>
            <a:ext cx="9053848" cy="6880325"/>
          </a:xfrm>
        </p:spPr>
      </p:pic>
    </p:spTree>
    <p:extLst>
      <p:ext uri="{BB962C8B-B14F-4D97-AF65-F5344CB8AC3E}">
        <p14:creationId xmlns="" xmlns:p14="http://schemas.microsoft.com/office/powerpoint/2010/main" val="10574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609600"/>
            <a:ext cx="9028090" cy="5796033"/>
          </a:xfrm>
        </p:spPr>
      </p:pic>
    </p:spTree>
    <p:extLst>
      <p:ext uri="{BB962C8B-B14F-4D97-AF65-F5344CB8AC3E}">
        <p14:creationId xmlns="" xmlns:p14="http://schemas.microsoft.com/office/powerpoint/2010/main" val="13371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0"/>
            <a:ext cx="10908406" cy="6817754"/>
          </a:xfrm>
        </p:spPr>
      </p:pic>
    </p:spTree>
    <p:extLst>
      <p:ext uri="{BB962C8B-B14F-4D97-AF65-F5344CB8AC3E}">
        <p14:creationId xmlns="" xmlns:p14="http://schemas.microsoft.com/office/powerpoint/2010/main" val="14614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212</Words>
  <Application>Microsoft Office PowerPoint</Application>
  <PresentationFormat>Произвольный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Бульвары</vt:lpstr>
      <vt:lpstr>Что такое бульвар?</vt:lpstr>
      <vt:lpstr>Слайд 3</vt:lpstr>
      <vt:lpstr>История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Бульвары</dc:title>
  <dc:creator>user</dc:creator>
  <cp:lastModifiedBy>gubanova</cp:lastModifiedBy>
  <cp:revision>4</cp:revision>
  <dcterms:created xsi:type="dcterms:W3CDTF">2015-10-10T07:09:48Z</dcterms:created>
  <dcterms:modified xsi:type="dcterms:W3CDTF">2019-11-18T10:34:49Z</dcterms:modified>
</cp:coreProperties>
</file>