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07195-22F9-429F-B2E8-2B11E6B0C9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412F8-3394-4C1E-B23A-8FA849BD7E0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 механика</a:t>
          </a:r>
        </a:p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изучение общих законов движения и равновесия, основ расчета элементов конструкций на прочность, жесткость и устойчивость, основ проектирования деталей машин и простейших механических устройств общего назначения.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3F55A-9CD1-4BB3-BE59-A90B8B42D298}" type="parTrans" cxnId="{3B298F85-300F-4454-88A5-9CD743530826}">
      <dgm:prSet/>
      <dgm:spPr/>
      <dgm:t>
        <a:bodyPr/>
        <a:lstStyle/>
        <a:p>
          <a:endParaRPr lang="ru-RU"/>
        </a:p>
      </dgm:t>
    </dgm:pt>
    <dgm:pt modelId="{8A122008-089B-40D2-90A6-1A18346B876B}" type="sibTrans" cxnId="{3B298F85-300F-4454-88A5-9CD743530826}">
      <dgm:prSet/>
      <dgm:spPr/>
      <dgm:t>
        <a:bodyPr/>
        <a:lstStyle/>
        <a:p>
          <a:endParaRPr lang="ru-RU"/>
        </a:p>
      </dgm:t>
    </dgm:pt>
    <dgm:pt modelId="{C95B224B-A3BC-48D6-A67D-06E56DD4EBD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механика</a:t>
          </a:r>
        </a:p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изучение общих законов равновесия и движения материальных точек и твердых тел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D5CF6-313E-458B-BE3F-4501ABCEB9F8}" type="parTrans" cxnId="{31F64D14-070C-4F3B-B065-FF04D5279A88}">
      <dgm:prSet/>
      <dgm:spPr/>
      <dgm:t>
        <a:bodyPr/>
        <a:lstStyle/>
        <a:p>
          <a:endParaRPr lang="ru-RU"/>
        </a:p>
      </dgm:t>
    </dgm:pt>
    <dgm:pt modelId="{1BE57B9C-48DB-4F48-84A3-524A54B104AD}" type="sibTrans" cxnId="{31F64D14-070C-4F3B-B065-FF04D5279A88}">
      <dgm:prSet/>
      <dgm:spPr/>
      <dgm:t>
        <a:bodyPr/>
        <a:lstStyle/>
        <a:p>
          <a:endParaRPr lang="ru-RU"/>
        </a:p>
      </dgm:t>
    </dgm:pt>
    <dgm:pt modelId="{C6147C5C-2DDF-43C6-9E3E-870B675B45BB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СТАТИКА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6E4DC-442C-4ED1-899E-2776DE33356D}" type="parTrans" cxnId="{5EE2DC33-D2D1-401D-97AA-9F8D0301F196}">
      <dgm:prSet/>
      <dgm:spPr/>
      <dgm:t>
        <a:bodyPr/>
        <a:lstStyle/>
        <a:p>
          <a:endParaRPr lang="ru-RU"/>
        </a:p>
      </dgm:t>
    </dgm:pt>
    <dgm:pt modelId="{328C7C15-D20C-4ED7-AFCA-86BC106DCF12}" type="sibTrans" cxnId="{5EE2DC33-D2D1-401D-97AA-9F8D0301F196}">
      <dgm:prSet/>
      <dgm:spPr/>
      <dgm:t>
        <a:bodyPr/>
        <a:lstStyle/>
        <a:p>
          <a:endParaRPr lang="ru-RU"/>
        </a:p>
      </dgm:t>
    </dgm:pt>
    <dgm:pt modelId="{FE027139-0FF1-438B-8418-47F21D6BC5AA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КИНЕМАТИКА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23D13-89C9-419E-BB4E-D0ECE62DEE13}" type="parTrans" cxnId="{43594225-329C-4727-A50D-2CEE20F4ED4A}">
      <dgm:prSet/>
      <dgm:spPr/>
      <dgm:t>
        <a:bodyPr/>
        <a:lstStyle/>
        <a:p>
          <a:endParaRPr lang="ru-RU"/>
        </a:p>
      </dgm:t>
    </dgm:pt>
    <dgm:pt modelId="{E7F05289-A091-4E02-A5D3-201D913A4A00}" type="sibTrans" cxnId="{43594225-329C-4727-A50D-2CEE20F4ED4A}">
      <dgm:prSet/>
      <dgm:spPr/>
      <dgm:t>
        <a:bodyPr/>
        <a:lstStyle/>
        <a:p>
          <a:endParaRPr lang="ru-RU"/>
        </a:p>
      </dgm:t>
    </dgm:pt>
    <dgm:pt modelId="{78D95D65-7793-4E5F-AB00-D8A2C9DF057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Детали машин</a:t>
          </a:r>
        </a:p>
        <a:p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задача-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устройства, принципа действия, области применения, основ расчета и проектирования деталей машин и механизмов общего назначения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FB287-095E-4922-A38A-2E23B951BE85}" type="parTrans" cxnId="{3F71AFAA-52EE-4A09-9BA1-2307F33214E4}">
      <dgm:prSet/>
      <dgm:spPr/>
      <dgm:t>
        <a:bodyPr/>
        <a:lstStyle/>
        <a:p>
          <a:endParaRPr lang="ru-RU"/>
        </a:p>
      </dgm:t>
    </dgm:pt>
    <dgm:pt modelId="{51B2C0D2-8C8C-44FD-8072-695D7292FA97}" type="sibTrans" cxnId="{3F71AFAA-52EE-4A09-9BA1-2307F33214E4}">
      <dgm:prSet/>
      <dgm:spPr/>
      <dgm:t>
        <a:bodyPr/>
        <a:lstStyle/>
        <a:p>
          <a:endParaRPr lang="ru-RU"/>
        </a:p>
      </dgm:t>
    </dgm:pt>
    <dgm:pt modelId="{263B9940-263A-4AAC-A812-16B1C944106D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ДИНАМИКА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B8130-9CD3-47DD-BC7C-508C40F8710A}" type="parTrans" cxnId="{37A3506E-C6A5-4A2A-9236-54FB08D1E4BD}">
      <dgm:prSet/>
      <dgm:spPr/>
      <dgm:t>
        <a:bodyPr/>
        <a:lstStyle/>
        <a:p>
          <a:endParaRPr lang="ru-RU"/>
        </a:p>
      </dgm:t>
    </dgm:pt>
    <dgm:pt modelId="{C3082578-65EF-40A6-9F2E-9A0D4E7CC4E4}" type="sibTrans" cxnId="{37A3506E-C6A5-4A2A-9236-54FB08D1E4BD}">
      <dgm:prSet/>
      <dgm:spPr/>
      <dgm:t>
        <a:bodyPr/>
        <a:lstStyle/>
        <a:p>
          <a:endParaRPr lang="ru-RU"/>
        </a:p>
      </dgm:t>
    </dgm:pt>
    <dgm:pt modelId="{934747F2-5A37-47E6-856D-EDDFC7294B9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Сопротивление материалов</a:t>
          </a:r>
        </a:p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изучение методов расчета элементов конструкции на прочность, жесткость и устойчивость при различных видах деформации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A213E-2329-4254-BED4-01B42A423038}" type="parTrans" cxnId="{401AC8C8-C705-4DB8-B8C3-3BC33CC137CD}">
      <dgm:prSet/>
      <dgm:spPr/>
      <dgm:t>
        <a:bodyPr/>
        <a:lstStyle/>
        <a:p>
          <a:endParaRPr lang="ru-RU"/>
        </a:p>
      </dgm:t>
    </dgm:pt>
    <dgm:pt modelId="{B971869A-8E26-493D-B153-F5985B2E1D5C}" type="sibTrans" cxnId="{401AC8C8-C705-4DB8-B8C3-3BC33CC137CD}">
      <dgm:prSet/>
      <dgm:spPr/>
      <dgm:t>
        <a:bodyPr/>
        <a:lstStyle/>
        <a:p>
          <a:endParaRPr lang="ru-RU"/>
        </a:p>
      </dgm:t>
    </dgm:pt>
    <dgm:pt modelId="{4CC7BDF4-20F4-432C-91C1-7302FDDDDC0B}" type="pres">
      <dgm:prSet presAssocID="{E7507195-22F9-429F-B2E8-2B11E6B0C9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202CFB-9212-4A72-A39D-2E9D99B78B4F}" type="pres">
      <dgm:prSet presAssocID="{FE0412F8-3394-4C1E-B23A-8FA849BD7E0D}" presName="hierRoot1" presStyleCnt="0"/>
      <dgm:spPr/>
    </dgm:pt>
    <dgm:pt modelId="{7AB2A19C-8652-4445-A09B-0EC27E294B0E}" type="pres">
      <dgm:prSet presAssocID="{FE0412F8-3394-4C1E-B23A-8FA849BD7E0D}" presName="composite" presStyleCnt="0"/>
      <dgm:spPr/>
    </dgm:pt>
    <dgm:pt modelId="{FE63B2DE-1EFD-485A-8834-A6F6AE9705D3}" type="pres">
      <dgm:prSet presAssocID="{FE0412F8-3394-4C1E-B23A-8FA849BD7E0D}" presName="background" presStyleLbl="node0" presStyleIdx="0" presStyleCnt="2"/>
      <dgm:spPr/>
    </dgm:pt>
    <dgm:pt modelId="{2759E8E0-0C91-48D0-95D3-63AA37D13E52}" type="pres">
      <dgm:prSet presAssocID="{FE0412F8-3394-4C1E-B23A-8FA849BD7E0D}" presName="text" presStyleLbl="fgAcc0" presStyleIdx="0" presStyleCnt="2" custScaleX="646372" custScaleY="191321" custLinFactNeighborX="41587" custLinFactNeighborY="-51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D90843-4F47-4451-9FB1-44B5EE98070E}" type="pres">
      <dgm:prSet presAssocID="{FE0412F8-3394-4C1E-B23A-8FA849BD7E0D}" presName="hierChild2" presStyleCnt="0"/>
      <dgm:spPr/>
    </dgm:pt>
    <dgm:pt modelId="{ED50C86B-8B53-42F8-A304-3EC453AB4977}" type="pres">
      <dgm:prSet presAssocID="{8CDD5CF6-313E-458B-BE3F-4501ABCEB9F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820E9BA-75C0-4296-A5A9-B7E9D4855B02}" type="pres">
      <dgm:prSet presAssocID="{C95B224B-A3BC-48D6-A67D-06E56DD4EBD0}" presName="hierRoot2" presStyleCnt="0"/>
      <dgm:spPr/>
    </dgm:pt>
    <dgm:pt modelId="{94ED228F-998D-4752-B4FA-D99C8E83A00E}" type="pres">
      <dgm:prSet presAssocID="{C95B224B-A3BC-48D6-A67D-06E56DD4EBD0}" presName="composite2" presStyleCnt="0"/>
      <dgm:spPr/>
    </dgm:pt>
    <dgm:pt modelId="{D5FD4D50-308A-4C2F-B873-24F43B1AB6EB}" type="pres">
      <dgm:prSet presAssocID="{C95B224B-A3BC-48D6-A67D-06E56DD4EBD0}" presName="background2" presStyleLbl="node2" presStyleIdx="0" presStyleCnt="3"/>
      <dgm:spPr/>
    </dgm:pt>
    <dgm:pt modelId="{E952BF08-60B5-4ADE-9B59-D7D6BA05873F}" type="pres">
      <dgm:prSet presAssocID="{C95B224B-A3BC-48D6-A67D-06E56DD4EBD0}" presName="text2" presStyleLbl="fgAcc2" presStyleIdx="0" presStyleCnt="3" custScaleX="213964" custScaleY="199531" custLinFactNeighborX="46653" custLinFactNeighborY="-28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99545-7E01-47E6-9FBB-EFD2F448A72B}" type="pres">
      <dgm:prSet presAssocID="{C95B224B-A3BC-48D6-A67D-06E56DD4EBD0}" presName="hierChild3" presStyleCnt="0"/>
      <dgm:spPr/>
    </dgm:pt>
    <dgm:pt modelId="{AE49745D-A70C-4017-A5B0-5296318DD48E}" type="pres">
      <dgm:prSet presAssocID="{A6B6E4DC-442C-4ED1-899E-2776DE33356D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3247AC3-EA99-4693-9DE9-B82CBA52BD70}" type="pres">
      <dgm:prSet presAssocID="{C6147C5C-2DDF-43C6-9E3E-870B675B45BB}" presName="hierRoot3" presStyleCnt="0"/>
      <dgm:spPr/>
    </dgm:pt>
    <dgm:pt modelId="{90DBF012-53CF-42DE-9E82-A75DBD9B210A}" type="pres">
      <dgm:prSet presAssocID="{C6147C5C-2DDF-43C6-9E3E-870B675B45BB}" presName="composite3" presStyleCnt="0"/>
      <dgm:spPr/>
    </dgm:pt>
    <dgm:pt modelId="{E4D6504F-5FD0-4E04-A19A-356AD0F6B052}" type="pres">
      <dgm:prSet presAssocID="{C6147C5C-2DDF-43C6-9E3E-870B675B45BB}" presName="background3" presStyleLbl="node3" presStyleIdx="0" presStyleCnt="2"/>
      <dgm:spPr/>
    </dgm:pt>
    <dgm:pt modelId="{63252846-7B8C-4517-9FC8-10575D043E87}" type="pres">
      <dgm:prSet presAssocID="{C6147C5C-2DDF-43C6-9E3E-870B675B45BB}" presName="text3" presStyleLbl="fgAcc3" presStyleIdx="0" presStyleCnt="2" custLinFactNeighborX="-1062" custLinFactNeighborY="-16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BB334B-421E-44C9-A3A5-9251ADD62E47}" type="pres">
      <dgm:prSet presAssocID="{C6147C5C-2DDF-43C6-9E3E-870B675B45BB}" presName="hierChild4" presStyleCnt="0"/>
      <dgm:spPr/>
    </dgm:pt>
    <dgm:pt modelId="{4875483D-66C7-461D-AD0C-B13ABB592265}" type="pres">
      <dgm:prSet presAssocID="{F5D23D13-89C9-419E-BB4E-D0ECE62DEE1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11D9C37-2B66-4C47-AF44-90F761CAE6B3}" type="pres">
      <dgm:prSet presAssocID="{FE027139-0FF1-438B-8418-47F21D6BC5AA}" presName="hierRoot3" presStyleCnt="0"/>
      <dgm:spPr/>
    </dgm:pt>
    <dgm:pt modelId="{26F1151B-4584-4B28-A9A4-BBAFF60F1871}" type="pres">
      <dgm:prSet presAssocID="{FE027139-0FF1-438B-8418-47F21D6BC5AA}" presName="composite3" presStyleCnt="0"/>
      <dgm:spPr/>
    </dgm:pt>
    <dgm:pt modelId="{E4DE151C-C332-47E4-962F-1193BC8C1BB9}" type="pres">
      <dgm:prSet presAssocID="{FE027139-0FF1-438B-8418-47F21D6BC5AA}" presName="background3" presStyleLbl="node3" presStyleIdx="1" presStyleCnt="2"/>
      <dgm:spPr/>
    </dgm:pt>
    <dgm:pt modelId="{CDF44F75-9817-4DFC-9C0D-320FDFE100C3}" type="pres">
      <dgm:prSet presAssocID="{FE027139-0FF1-438B-8418-47F21D6BC5AA}" presName="text3" presStyleLbl="fgAcc3" presStyleIdx="1" presStyleCnt="2" custLinFactNeighborX="-12749" custLinFactNeighborY="-18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C0B0B8-DF60-4C90-8F71-E38EC6275C18}" type="pres">
      <dgm:prSet presAssocID="{FE027139-0FF1-438B-8418-47F21D6BC5AA}" presName="hierChild4" presStyleCnt="0"/>
      <dgm:spPr/>
    </dgm:pt>
    <dgm:pt modelId="{E633F546-F066-42DE-84A2-1581203F48B8}" type="pres">
      <dgm:prSet presAssocID="{43BFB287-095E-4922-A38A-2E23B951BE8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F11ED53-394D-4AF7-96B1-E39270AF7475}" type="pres">
      <dgm:prSet presAssocID="{78D95D65-7793-4E5F-AB00-D8A2C9DF0576}" presName="hierRoot2" presStyleCnt="0"/>
      <dgm:spPr/>
    </dgm:pt>
    <dgm:pt modelId="{ED28A070-719D-4A21-9C6D-8DB47BB9AA37}" type="pres">
      <dgm:prSet presAssocID="{78D95D65-7793-4E5F-AB00-D8A2C9DF0576}" presName="composite2" presStyleCnt="0"/>
      <dgm:spPr/>
    </dgm:pt>
    <dgm:pt modelId="{191816FE-958D-462A-9EBA-DA045987FB65}" type="pres">
      <dgm:prSet presAssocID="{78D95D65-7793-4E5F-AB00-D8A2C9DF0576}" presName="background2" presStyleLbl="node2" presStyleIdx="1" presStyleCnt="3"/>
      <dgm:spPr/>
    </dgm:pt>
    <dgm:pt modelId="{F3594284-18AF-4FF7-A509-F75DE4C869A8}" type="pres">
      <dgm:prSet presAssocID="{78D95D65-7793-4E5F-AB00-D8A2C9DF0576}" presName="text2" presStyleLbl="fgAcc2" presStyleIdx="1" presStyleCnt="3" custScaleX="212047" custScaleY="336756" custLinFactX="105449" custLinFactNeighborX="200000" custLinFactNeighborY="-38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386C0-E39B-42CD-A3E2-5B5A9F2D71E4}" type="pres">
      <dgm:prSet presAssocID="{78D95D65-7793-4E5F-AB00-D8A2C9DF0576}" presName="hierChild3" presStyleCnt="0"/>
      <dgm:spPr/>
    </dgm:pt>
    <dgm:pt modelId="{9850F475-11BC-4E96-97F6-E9A5E69E1526}" type="pres">
      <dgm:prSet presAssocID="{C3BA213E-2329-4254-BED4-01B42A42303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5F3D4AB-304E-48EC-804E-A88D751DB587}" type="pres">
      <dgm:prSet presAssocID="{934747F2-5A37-47E6-856D-EDDFC7294B95}" presName="hierRoot2" presStyleCnt="0"/>
      <dgm:spPr/>
    </dgm:pt>
    <dgm:pt modelId="{3A5BF940-CC95-4F3C-9EA9-A45F231D1BF6}" type="pres">
      <dgm:prSet presAssocID="{934747F2-5A37-47E6-856D-EDDFC7294B95}" presName="composite2" presStyleCnt="0"/>
      <dgm:spPr/>
    </dgm:pt>
    <dgm:pt modelId="{733A65B2-94E8-4440-8A3B-5143CD6FBE49}" type="pres">
      <dgm:prSet presAssocID="{934747F2-5A37-47E6-856D-EDDFC7294B95}" presName="background2" presStyleLbl="node2" presStyleIdx="2" presStyleCnt="3"/>
      <dgm:spPr/>
    </dgm:pt>
    <dgm:pt modelId="{7F6FCF88-93FB-4E78-9FCB-D261582D43AE}" type="pres">
      <dgm:prSet presAssocID="{934747F2-5A37-47E6-856D-EDDFC7294B95}" presName="text2" presStyleLbl="fgAcc2" presStyleIdx="2" presStyleCnt="3" custScaleX="240098" custScaleY="251672" custLinFactX="-95122" custLinFactNeighborX="-100000" custLinFactNeighborY="-35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68ECE-3C96-400B-8619-A475B8E5153B}" type="pres">
      <dgm:prSet presAssocID="{934747F2-5A37-47E6-856D-EDDFC7294B95}" presName="hierChild3" presStyleCnt="0"/>
      <dgm:spPr/>
    </dgm:pt>
    <dgm:pt modelId="{4A49065E-5B66-4736-BD64-035C77A60732}" type="pres">
      <dgm:prSet presAssocID="{263B9940-263A-4AAC-A812-16B1C944106D}" presName="hierRoot1" presStyleCnt="0"/>
      <dgm:spPr/>
    </dgm:pt>
    <dgm:pt modelId="{3C1DD512-CFDE-4896-A1FF-64DFAA52BA11}" type="pres">
      <dgm:prSet presAssocID="{263B9940-263A-4AAC-A812-16B1C944106D}" presName="composite" presStyleCnt="0"/>
      <dgm:spPr/>
    </dgm:pt>
    <dgm:pt modelId="{B7BC0D37-CB70-4187-9FA2-D366F26782F6}" type="pres">
      <dgm:prSet presAssocID="{263B9940-263A-4AAC-A812-16B1C944106D}" presName="background" presStyleLbl="node0" presStyleIdx="1" presStyleCnt="2"/>
      <dgm:spPr/>
    </dgm:pt>
    <dgm:pt modelId="{D0D64168-D284-48D3-85C7-836DC7007255}" type="pres">
      <dgm:prSet presAssocID="{263B9940-263A-4AAC-A812-16B1C944106D}" presName="text" presStyleLbl="fgAcc0" presStyleIdx="1" presStyleCnt="2" custAng="0" custLinFactX="-200000" custLinFactY="200000" custLinFactNeighborX="-287584" custLinFactNeighborY="260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3F1D18-07AB-42A5-9960-C6B71C2A88AC}" type="pres">
      <dgm:prSet presAssocID="{263B9940-263A-4AAC-A812-16B1C944106D}" presName="hierChild2" presStyleCnt="0"/>
      <dgm:spPr/>
    </dgm:pt>
  </dgm:ptLst>
  <dgm:cxnLst>
    <dgm:cxn modelId="{712D37FB-B3F0-41CB-98F6-32431A969BCC}" type="presOf" srcId="{FE0412F8-3394-4C1E-B23A-8FA849BD7E0D}" destId="{2759E8E0-0C91-48D0-95D3-63AA37D13E52}" srcOrd="0" destOrd="0" presId="urn:microsoft.com/office/officeart/2005/8/layout/hierarchy1"/>
    <dgm:cxn modelId="{BAE22624-DA9E-4F63-9E4F-4E5039FA0670}" type="presOf" srcId="{FE027139-0FF1-438B-8418-47F21D6BC5AA}" destId="{CDF44F75-9817-4DFC-9C0D-320FDFE100C3}" srcOrd="0" destOrd="0" presId="urn:microsoft.com/office/officeart/2005/8/layout/hierarchy1"/>
    <dgm:cxn modelId="{43594225-329C-4727-A50D-2CEE20F4ED4A}" srcId="{C95B224B-A3BC-48D6-A67D-06E56DD4EBD0}" destId="{FE027139-0FF1-438B-8418-47F21D6BC5AA}" srcOrd="1" destOrd="0" parTransId="{F5D23D13-89C9-419E-BB4E-D0ECE62DEE13}" sibTransId="{E7F05289-A091-4E02-A5D3-201D913A4A00}"/>
    <dgm:cxn modelId="{D1F711AE-BFFE-4FD4-9A53-BE384538DBA6}" type="presOf" srcId="{43BFB287-095E-4922-A38A-2E23B951BE85}" destId="{E633F546-F066-42DE-84A2-1581203F48B8}" srcOrd="0" destOrd="0" presId="urn:microsoft.com/office/officeart/2005/8/layout/hierarchy1"/>
    <dgm:cxn modelId="{81C9174B-215E-4E93-BEBC-F45469E6E4B6}" type="presOf" srcId="{78D95D65-7793-4E5F-AB00-D8A2C9DF0576}" destId="{F3594284-18AF-4FF7-A509-F75DE4C869A8}" srcOrd="0" destOrd="0" presId="urn:microsoft.com/office/officeart/2005/8/layout/hierarchy1"/>
    <dgm:cxn modelId="{31F64D14-070C-4F3B-B065-FF04D5279A88}" srcId="{FE0412F8-3394-4C1E-B23A-8FA849BD7E0D}" destId="{C95B224B-A3BC-48D6-A67D-06E56DD4EBD0}" srcOrd="0" destOrd="0" parTransId="{8CDD5CF6-313E-458B-BE3F-4501ABCEB9F8}" sibTransId="{1BE57B9C-48DB-4F48-84A3-524A54B104AD}"/>
    <dgm:cxn modelId="{30579434-4238-4852-97A0-6E2B03C0669C}" type="presOf" srcId="{C6147C5C-2DDF-43C6-9E3E-870B675B45BB}" destId="{63252846-7B8C-4517-9FC8-10575D043E87}" srcOrd="0" destOrd="0" presId="urn:microsoft.com/office/officeart/2005/8/layout/hierarchy1"/>
    <dgm:cxn modelId="{1AE8EBCB-B850-4808-AAD4-182B9B9C5E8C}" type="presOf" srcId="{C3BA213E-2329-4254-BED4-01B42A423038}" destId="{9850F475-11BC-4E96-97F6-E9A5E69E1526}" srcOrd="0" destOrd="0" presId="urn:microsoft.com/office/officeart/2005/8/layout/hierarchy1"/>
    <dgm:cxn modelId="{5EE2DC33-D2D1-401D-97AA-9F8D0301F196}" srcId="{C95B224B-A3BC-48D6-A67D-06E56DD4EBD0}" destId="{C6147C5C-2DDF-43C6-9E3E-870B675B45BB}" srcOrd="0" destOrd="0" parTransId="{A6B6E4DC-442C-4ED1-899E-2776DE33356D}" sibTransId="{328C7C15-D20C-4ED7-AFCA-86BC106DCF12}"/>
    <dgm:cxn modelId="{401AC8C8-C705-4DB8-B8C3-3BC33CC137CD}" srcId="{FE0412F8-3394-4C1E-B23A-8FA849BD7E0D}" destId="{934747F2-5A37-47E6-856D-EDDFC7294B95}" srcOrd="2" destOrd="0" parTransId="{C3BA213E-2329-4254-BED4-01B42A423038}" sibTransId="{B971869A-8E26-493D-B153-F5985B2E1D5C}"/>
    <dgm:cxn modelId="{7E71F13A-368E-4564-837E-CFE6FB09AA05}" type="presOf" srcId="{8CDD5CF6-313E-458B-BE3F-4501ABCEB9F8}" destId="{ED50C86B-8B53-42F8-A304-3EC453AB4977}" srcOrd="0" destOrd="0" presId="urn:microsoft.com/office/officeart/2005/8/layout/hierarchy1"/>
    <dgm:cxn modelId="{302E9A7A-16DB-42A1-A5FA-CD47D4F5C4BC}" type="presOf" srcId="{C95B224B-A3BC-48D6-A67D-06E56DD4EBD0}" destId="{E952BF08-60B5-4ADE-9B59-D7D6BA05873F}" srcOrd="0" destOrd="0" presId="urn:microsoft.com/office/officeart/2005/8/layout/hierarchy1"/>
    <dgm:cxn modelId="{FAC964A2-B537-4CB4-AF76-4BA8ECB2EFB0}" type="presOf" srcId="{A6B6E4DC-442C-4ED1-899E-2776DE33356D}" destId="{AE49745D-A70C-4017-A5B0-5296318DD48E}" srcOrd="0" destOrd="0" presId="urn:microsoft.com/office/officeart/2005/8/layout/hierarchy1"/>
    <dgm:cxn modelId="{3F71AFAA-52EE-4A09-9BA1-2307F33214E4}" srcId="{FE0412F8-3394-4C1E-B23A-8FA849BD7E0D}" destId="{78D95D65-7793-4E5F-AB00-D8A2C9DF0576}" srcOrd="1" destOrd="0" parTransId="{43BFB287-095E-4922-A38A-2E23B951BE85}" sibTransId="{51B2C0D2-8C8C-44FD-8072-695D7292FA97}"/>
    <dgm:cxn modelId="{3B298F85-300F-4454-88A5-9CD743530826}" srcId="{E7507195-22F9-429F-B2E8-2B11E6B0C91D}" destId="{FE0412F8-3394-4C1E-B23A-8FA849BD7E0D}" srcOrd="0" destOrd="0" parTransId="{D383F55A-9CD1-4BB3-BE59-A90B8B42D298}" sibTransId="{8A122008-089B-40D2-90A6-1A18346B876B}"/>
    <dgm:cxn modelId="{37A3506E-C6A5-4A2A-9236-54FB08D1E4BD}" srcId="{E7507195-22F9-429F-B2E8-2B11E6B0C91D}" destId="{263B9940-263A-4AAC-A812-16B1C944106D}" srcOrd="1" destOrd="0" parTransId="{8D1B8130-9CD3-47DD-BC7C-508C40F8710A}" sibTransId="{C3082578-65EF-40A6-9F2E-9A0D4E7CC4E4}"/>
    <dgm:cxn modelId="{A93C5C21-C21C-4DFF-AAB3-563C328F9682}" type="presOf" srcId="{934747F2-5A37-47E6-856D-EDDFC7294B95}" destId="{7F6FCF88-93FB-4E78-9FCB-D261582D43AE}" srcOrd="0" destOrd="0" presId="urn:microsoft.com/office/officeart/2005/8/layout/hierarchy1"/>
    <dgm:cxn modelId="{4E796837-C3B9-4E25-B4DA-9E50C203EAB7}" type="presOf" srcId="{E7507195-22F9-429F-B2E8-2B11E6B0C91D}" destId="{4CC7BDF4-20F4-432C-91C1-7302FDDDDC0B}" srcOrd="0" destOrd="0" presId="urn:microsoft.com/office/officeart/2005/8/layout/hierarchy1"/>
    <dgm:cxn modelId="{A7288DE3-8789-4E8E-802B-4D98EF52EE82}" type="presOf" srcId="{263B9940-263A-4AAC-A812-16B1C944106D}" destId="{D0D64168-D284-48D3-85C7-836DC7007255}" srcOrd="0" destOrd="0" presId="urn:microsoft.com/office/officeart/2005/8/layout/hierarchy1"/>
    <dgm:cxn modelId="{978CFE42-936C-4AF4-8F6D-D9B8CFCAF072}" type="presOf" srcId="{F5D23D13-89C9-419E-BB4E-D0ECE62DEE13}" destId="{4875483D-66C7-461D-AD0C-B13ABB592265}" srcOrd="0" destOrd="0" presId="urn:microsoft.com/office/officeart/2005/8/layout/hierarchy1"/>
    <dgm:cxn modelId="{0DEF6C2A-639B-4A4A-B4D5-E7F7A29C7C3A}" type="presParOf" srcId="{4CC7BDF4-20F4-432C-91C1-7302FDDDDC0B}" destId="{62202CFB-9212-4A72-A39D-2E9D99B78B4F}" srcOrd="0" destOrd="0" presId="urn:microsoft.com/office/officeart/2005/8/layout/hierarchy1"/>
    <dgm:cxn modelId="{59E948F7-FC01-4881-922F-1036D28EC8FE}" type="presParOf" srcId="{62202CFB-9212-4A72-A39D-2E9D99B78B4F}" destId="{7AB2A19C-8652-4445-A09B-0EC27E294B0E}" srcOrd="0" destOrd="0" presId="urn:microsoft.com/office/officeart/2005/8/layout/hierarchy1"/>
    <dgm:cxn modelId="{A4404A49-30FA-48B7-9DC9-D6E75C01A035}" type="presParOf" srcId="{7AB2A19C-8652-4445-A09B-0EC27E294B0E}" destId="{FE63B2DE-1EFD-485A-8834-A6F6AE9705D3}" srcOrd="0" destOrd="0" presId="urn:microsoft.com/office/officeart/2005/8/layout/hierarchy1"/>
    <dgm:cxn modelId="{000EFB5A-E618-4F38-8A2E-7CA96F982E36}" type="presParOf" srcId="{7AB2A19C-8652-4445-A09B-0EC27E294B0E}" destId="{2759E8E0-0C91-48D0-95D3-63AA37D13E52}" srcOrd="1" destOrd="0" presId="urn:microsoft.com/office/officeart/2005/8/layout/hierarchy1"/>
    <dgm:cxn modelId="{D5FAEF73-25F3-4B5A-8D52-C3A18E8559E7}" type="presParOf" srcId="{62202CFB-9212-4A72-A39D-2E9D99B78B4F}" destId="{49D90843-4F47-4451-9FB1-44B5EE98070E}" srcOrd="1" destOrd="0" presId="urn:microsoft.com/office/officeart/2005/8/layout/hierarchy1"/>
    <dgm:cxn modelId="{F610E7B0-D507-42A9-812F-6F2DF1F1470A}" type="presParOf" srcId="{49D90843-4F47-4451-9FB1-44B5EE98070E}" destId="{ED50C86B-8B53-42F8-A304-3EC453AB4977}" srcOrd="0" destOrd="0" presId="urn:microsoft.com/office/officeart/2005/8/layout/hierarchy1"/>
    <dgm:cxn modelId="{84BF6260-55A5-4DB6-A815-FB774C33683A}" type="presParOf" srcId="{49D90843-4F47-4451-9FB1-44B5EE98070E}" destId="{3820E9BA-75C0-4296-A5A9-B7E9D4855B02}" srcOrd="1" destOrd="0" presId="urn:microsoft.com/office/officeart/2005/8/layout/hierarchy1"/>
    <dgm:cxn modelId="{7F9E6DA8-92A2-4092-90B8-3280C338CAB6}" type="presParOf" srcId="{3820E9BA-75C0-4296-A5A9-B7E9D4855B02}" destId="{94ED228F-998D-4752-B4FA-D99C8E83A00E}" srcOrd="0" destOrd="0" presId="urn:microsoft.com/office/officeart/2005/8/layout/hierarchy1"/>
    <dgm:cxn modelId="{C6CF1F96-E288-4C9C-87A2-FB0D6074C9D8}" type="presParOf" srcId="{94ED228F-998D-4752-B4FA-D99C8E83A00E}" destId="{D5FD4D50-308A-4C2F-B873-24F43B1AB6EB}" srcOrd="0" destOrd="0" presId="urn:microsoft.com/office/officeart/2005/8/layout/hierarchy1"/>
    <dgm:cxn modelId="{416C92FA-E889-4E3B-AEBB-6B330B28B57D}" type="presParOf" srcId="{94ED228F-998D-4752-B4FA-D99C8E83A00E}" destId="{E952BF08-60B5-4ADE-9B59-D7D6BA05873F}" srcOrd="1" destOrd="0" presId="urn:microsoft.com/office/officeart/2005/8/layout/hierarchy1"/>
    <dgm:cxn modelId="{9FB93551-0CDE-47F0-B186-9FA151650DC6}" type="presParOf" srcId="{3820E9BA-75C0-4296-A5A9-B7E9D4855B02}" destId="{F3299545-7E01-47E6-9FBB-EFD2F448A72B}" srcOrd="1" destOrd="0" presId="urn:microsoft.com/office/officeart/2005/8/layout/hierarchy1"/>
    <dgm:cxn modelId="{6A06D0CD-EDA9-4280-8AD8-19F9543E81E9}" type="presParOf" srcId="{F3299545-7E01-47E6-9FBB-EFD2F448A72B}" destId="{AE49745D-A70C-4017-A5B0-5296318DD48E}" srcOrd="0" destOrd="0" presId="urn:microsoft.com/office/officeart/2005/8/layout/hierarchy1"/>
    <dgm:cxn modelId="{453B577E-5357-4FA5-8C40-67760C4693E7}" type="presParOf" srcId="{F3299545-7E01-47E6-9FBB-EFD2F448A72B}" destId="{C3247AC3-EA99-4693-9DE9-B82CBA52BD70}" srcOrd="1" destOrd="0" presId="urn:microsoft.com/office/officeart/2005/8/layout/hierarchy1"/>
    <dgm:cxn modelId="{829891F5-872C-4D5D-931C-D83DE31DADC6}" type="presParOf" srcId="{C3247AC3-EA99-4693-9DE9-B82CBA52BD70}" destId="{90DBF012-53CF-42DE-9E82-A75DBD9B210A}" srcOrd="0" destOrd="0" presId="urn:microsoft.com/office/officeart/2005/8/layout/hierarchy1"/>
    <dgm:cxn modelId="{ED9956E1-8300-43A7-ADFA-0D6C6C4C4DC9}" type="presParOf" srcId="{90DBF012-53CF-42DE-9E82-A75DBD9B210A}" destId="{E4D6504F-5FD0-4E04-A19A-356AD0F6B052}" srcOrd="0" destOrd="0" presId="urn:microsoft.com/office/officeart/2005/8/layout/hierarchy1"/>
    <dgm:cxn modelId="{63F95EB7-6DDD-44D3-9874-F2B678039EEF}" type="presParOf" srcId="{90DBF012-53CF-42DE-9E82-A75DBD9B210A}" destId="{63252846-7B8C-4517-9FC8-10575D043E87}" srcOrd="1" destOrd="0" presId="urn:microsoft.com/office/officeart/2005/8/layout/hierarchy1"/>
    <dgm:cxn modelId="{4370A0AE-635E-4F05-8A07-A7F420A2DDA3}" type="presParOf" srcId="{C3247AC3-EA99-4693-9DE9-B82CBA52BD70}" destId="{18BB334B-421E-44C9-A3A5-9251ADD62E47}" srcOrd="1" destOrd="0" presId="urn:microsoft.com/office/officeart/2005/8/layout/hierarchy1"/>
    <dgm:cxn modelId="{0FAFE069-A998-4995-A75B-4B65B6D706B1}" type="presParOf" srcId="{F3299545-7E01-47E6-9FBB-EFD2F448A72B}" destId="{4875483D-66C7-461D-AD0C-B13ABB592265}" srcOrd="2" destOrd="0" presId="urn:microsoft.com/office/officeart/2005/8/layout/hierarchy1"/>
    <dgm:cxn modelId="{023518C7-9D32-4852-A417-E771CE7E557E}" type="presParOf" srcId="{F3299545-7E01-47E6-9FBB-EFD2F448A72B}" destId="{E11D9C37-2B66-4C47-AF44-90F761CAE6B3}" srcOrd="3" destOrd="0" presId="urn:microsoft.com/office/officeart/2005/8/layout/hierarchy1"/>
    <dgm:cxn modelId="{55A50B11-8008-41B2-9D65-002D3AB81084}" type="presParOf" srcId="{E11D9C37-2B66-4C47-AF44-90F761CAE6B3}" destId="{26F1151B-4584-4B28-A9A4-BBAFF60F1871}" srcOrd="0" destOrd="0" presId="urn:microsoft.com/office/officeart/2005/8/layout/hierarchy1"/>
    <dgm:cxn modelId="{A83EEC4D-0D69-493B-9F31-64DDB6F61C96}" type="presParOf" srcId="{26F1151B-4584-4B28-A9A4-BBAFF60F1871}" destId="{E4DE151C-C332-47E4-962F-1193BC8C1BB9}" srcOrd="0" destOrd="0" presId="urn:microsoft.com/office/officeart/2005/8/layout/hierarchy1"/>
    <dgm:cxn modelId="{ADEE50CE-41C3-43B1-A849-F90B67515919}" type="presParOf" srcId="{26F1151B-4584-4B28-A9A4-BBAFF60F1871}" destId="{CDF44F75-9817-4DFC-9C0D-320FDFE100C3}" srcOrd="1" destOrd="0" presId="urn:microsoft.com/office/officeart/2005/8/layout/hierarchy1"/>
    <dgm:cxn modelId="{CE3C67E5-81C8-4EC5-A0F9-B4A214B79E77}" type="presParOf" srcId="{E11D9C37-2B66-4C47-AF44-90F761CAE6B3}" destId="{2EC0B0B8-DF60-4C90-8F71-E38EC6275C18}" srcOrd="1" destOrd="0" presId="urn:microsoft.com/office/officeart/2005/8/layout/hierarchy1"/>
    <dgm:cxn modelId="{E039BDE1-C602-4688-9A77-82BE48C628E0}" type="presParOf" srcId="{49D90843-4F47-4451-9FB1-44B5EE98070E}" destId="{E633F546-F066-42DE-84A2-1581203F48B8}" srcOrd="2" destOrd="0" presId="urn:microsoft.com/office/officeart/2005/8/layout/hierarchy1"/>
    <dgm:cxn modelId="{60666CC8-689E-41F8-A15B-11C185A95811}" type="presParOf" srcId="{49D90843-4F47-4451-9FB1-44B5EE98070E}" destId="{9F11ED53-394D-4AF7-96B1-E39270AF7475}" srcOrd="3" destOrd="0" presId="urn:microsoft.com/office/officeart/2005/8/layout/hierarchy1"/>
    <dgm:cxn modelId="{3123A338-C4FB-4EAC-92F9-81D1EF1861B7}" type="presParOf" srcId="{9F11ED53-394D-4AF7-96B1-E39270AF7475}" destId="{ED28A070-719D-4A21-9C6D-8DB47BB9AA37}" srcOrd="0" destOrd="0" presId="urn:microsoft.com/office/officeart/2005/8/layout/hierarchy1"/>
    <dgm:cxn modelId="{1B9BBE18-FC7B-4504-987A-65BEAD46A9F8}" type="presParOf" srcId="{ED28A070-719D-4A21-9C6D-8DB47BB9AA37}" destId="{191816FE-958D-462A-9EBA-DA045987FB65}" srcOrd="0" destOrd="0" presId="urn:microsoft.com/office/officeart/2005/8/layout/hierarchy1"/>
    <dgm:cxn modelId="{8BD7B4EE-AE3C-4B7D-B264-F72B73A434FA}" type="presParOf" srcId="{ED28A070-719D-4A21-9C6D-8DB47BB9AA37}" destId="{F3594284-18AF-4FF7-A509-F75DE4C869A8}" srcOrd="1" destOrd="0" presId="urn:microsoft.com/office/officeart/2005/8/layout/hierarchy1"/>
    <dgm:cxn modelId="{D2E82989-A9AC-4A6C-A160-4D9DBEA978FC}" type="presParOf" srcId="{9F11ED53-394D-4AF7-96B1-E39270AF7475}" destId="{F27386C0-E39B-42CD-A3E2-5B5A9F2D71E4}" srcOrd="1" destOrd="0" presId="urn:microsoft.com/office/officeart/2005/8/layout/hierarchy1"/>
    <dgm:cxn modelId="{1A6EFAF6-BED3-4BE2-830B-7F5FD2DDDA67}" type="presParOf" srcId="{49D90843-4F47-4451-9FB1-44B5EE98070E}" destId="{9850F475-11BC-4E96-97F6-E9A5E69E1526}" srcOrd="4" destOrd="0" presId="urn:microsoft.com/office/officeart/2005/8/layout/hierarchy1"/>
    <dgm:cxn modelId="{1ADD19CF-2C04-4A6B-A7ED-DADDC2FDDEE3}" type="presParOf" srcId="{49D90843-4F47-4451-9FB1-44B5EE98070E}" destId="{65F3D4AB-304E-48EC-804E-A88D751DB587}" srcOrd="5" destOrd="0" presId="urn:microsoft.com/office/officeart/2005/8/layout/hierarchy1"/>
    <dgm:cxn modelId="{AA53107E-D460-4968-A74D-50F1C8F95C3B}" type="presParOf" srcId="{65F3D4AB-304E-48EC-804E-A88D751DB587}" destId="{3A5BF940-CC95-4F3C-9EA9-A45F231D1BF6}" srcOrd="0" destOrd="0" presId="urn:microsoft.com/office/officeart/2005/8/layout/hierarchy1"/>
    <dgm:cxn modelId="{6742EE0E-3599-413F-AA91-4D966F53A116}" type="presParOf" srcId="{3A5BF940-CC95-4F3C-9EA9-A45F231D1BF6}" destId="{733A65B2-94E8-4440-8A3B-5143CD6FBE49}" srcOrd="0" destOrd="0" presId="urn:microsoft.com/office/officeart/2005/8/layout/hierarchy1"/>
    <dgm:cxn modelId="{16B5261F-67EF-4194-99AD-1BB060E762C4}" type="presParOf" srcId="{3A5BF940-CC95-4F3C-9EA9-A45F231D1BF6}" destId="{7F6FCF88-93FB-4E78-9FCB-D261582D43AE}" srcOrd="1" destOrd="0" presId="urn:microsoft.com/office/officeart/2005/8/layout/hierarchy1"/>
    <dgm:cxn modelId="{FF1D55CD-1EB1-4A4B-9641-3D8870A148F8}" type="presParOf" srcId="{65F3D4AB-304E-48EC-804E-A88D751DB587}" destId="{FB068ECE-3C96-400B-8619-A475B8E5153B}" srcOrd="1" destOrd="0" presId="urn:microsoft.com/office/officeart/2005/8/layout/hierarchy1"/>
    <dgm:cxn modelId="{2E48836A-0600-40EB-B58B-DB5A7E7069AB}" type="presParOf" srcId="{4CC7BDF4-20F4-432C-91C1-7302FDDDDC0B}" destId="{4A49065E-5B66-4736-BD64-035C77A60732}" srcOrd="1" destOrd="0" presId="urn:microsoft.com/office/officeart/2005/8/layout/hierarchy1"/>
    <dgm:cxn modelId="{85AA2A4E-6537-4770-9CA2-EE93CA32F4FB}" type="presParOf" srcId="{4A49065E-5B66-4736-BD64-035C77A60732}" destId="{3C1DD512-CFDE-4896-A1FF-64DFAA52BA11}" srcOrd="0" destOrd="0" presId="urn:microsoft.com/office/officeart/2005/8/layout/hierarchy1"/>
    <dgm:cxn modelId="{D0F97931-FBB7-4F21-96B3-856ADD3F9868}" type="presParOf" srcId="{3C1DD512-CFDE-4896-A1FF-64DFAA52BA11}" destId="{B7BC0D37-CB70-4187-9FA2-D366F26782F6}" srcOrd="0" destOrd="0" presId="urn:microsoft.com/office/officeart/2005/8/layout/hierarchy1"/>
    <dgm:cxn modelId="{A86FCB5A-B355-4EA5-8579-DADBFF910783}" type="presParOf" srcId="{3C1DD512-CFDE-4896-A1FF-64DFAA52BA11}" destId="{D0D64168-D284-48D3-85C7-836DC7007255}" srcOrd="1" destOrd="0" presId="urn:microsoft.com/office/officeart/2005/8/layout/hierarchy1"/>
    <dgm:cxn modelId="{D2CE9F14-11CB-43E0-A484-7EE948437CDD}" type="presParOf" srcId="{4A49065E-5B66-4736-BD64-035C77A60732}" destId="{563F1D18-07AB-42A5-9960-C6B71C2A88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0F475-11BC-4E96-97F6-E9A5E69E1526}">
      <dsp:nvSpPr>
        <dsp:cNvPr id="0" name=""/>
        <dsp:cNvSpPr/>
      </dsp:nvSpPr>
      <dsp:spPr>
        <a:xfrm>
          <a:off x="5214311" y="1731375"/>
          <a:ext cx="91440" cy="511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35"/>
              </a:lnTo>
              <a:lnTo>
                <a:pt x="53326" y="390235"/>
              </a:lnTo>
              <a:lnTo>
                <a:pt x="53326" y="511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3F546-F066-42DE-84A2-1581203F48B8}">
      <dsp:nvSpPr>
        <dsp:cNvPr id="0" name=""/>
        <dsp:cNvSpPr/>
      </dsp:nvSpPr>
      <dsp:spPr>
        <a:xfrm>
          <a:off x="5260031" y="1731375"/>
          <a:ext cx="3297628" cy="488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36"/>
              </a:lnTo>
              <a:lnTo>
                <a:pt x="3297628" y="367536"/>
              </a:lnTo>
              <a:lnTo>
                <a:pt x="3297628" y="4883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5483D-66C7-461D-AD0C-B13ABB592265}">
      <dsp:nvSpPr>
        <dsp:cNvPr id="0" name=""/>
        <dsp:cNvSpPr/>
      </dsp:nvSpPr>
      <dsp:spPr>
        <a:xfrm>
          <a:off x="2015357" y="3950341"/>
          <a:ext cx="91440" cy="466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137"/>
              </a:lnTo>
              <a:lnTo>
                <a:pt x="68009" y="346137"/>
              </a:lnTo>
              <a:lnTo>
                <a:pt x="68009" y="4669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9745D-A70C-4017-A5B0-5296318DD48E}">
      <dsp:nvSpPr>
        <dsp:cNvPr id="0" name=""/>
        <dsp:cNvSpPr/>
      </dsp:nvSpPr>
      <dsp:spPr>
        <a:xfrm>
          <a:off x="641839" y="3950341"/>
          <a:ext cx="1419238" cy="480805"/>
        </a:xfrm>
        <a:custGeom>
          <a:avLst/>
          <a:gdLst/>
          <a:ahLst/>
          <a:cxnLst/>
          <a:rect l="0" t="0" r="0" b="0"/>
          <a:pathLst>
            <a:path>
              <a:moveTo>
                <a:pt x="1419238" y="0"/>
              </a:moveTo>
              <a:lnTo>
                <a:pt x="1419238" y="359992"/>
              </a:lnTo>
              <a:lnTo>
                <a:pt x="0" y="359992"/>
              </a:lnTo>
              <a:lnTo>
                <a:pt x="0" y="4808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0C86B-8B53-42F8-A304-3EC453AB4977}">
      <dsp:nvSpPr>
        <dsp:cNvPr id="0" name=""/>
        <dsp:cNvSpPr/>
      </dsp:nvSpPr>
      <dsp:spPr>
        <a:xfrm>
          <a:off x="2061077" y="1731375"/>
          <a:ext cx="3198953" cy="566599"/>
        </a:xfrm>
        <a:custGeom>
          <a:avLst/>
          <a:gdLst/>
          <a:ahLst/>
          <a:cxnLst/>
          <a:rect l="0" t="0" r="0" b="0"/>
          <a:pathLst>
            <a:path>
              <a:moveTo>
                <a:pt x="3198953" y="0"/>
              </a:moveTo>
              <a:lnTo>
                <a:pt x="3198953" y="445785"/>
              </a:lnTo>
              <a:lnTo>
                <a:pt x="0" y="445785"/>
              </a:lnTo>
              <a:lnTo>
                <a:pt x="0" y="5665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3B2DE-1EFD-485A-8834-A6F6AE9705D3}">
      <dsp:nvSpPr>
        <dsp:cNvPr id="0" name=""/>
        <dsp:cNvSpPr/>
      </dsp:nvSpPr>
      <dsp:spPr>
        <a:xfrm>
          <a:off x="1045252" y="146998"/>
          <a:ext cx="8429558" cy="1584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9E8E0-0C91-48D0-95D3-63AA37D13E52}">
      <dsp:nvSpPr>
        <dsp:cNvPr id="0" name=""/>
        <dsp:cNvSpPr/>
      </dsp:nvSpPr>
      <dsp:spPr>
        <a:xfrm>
          <a:off x="1190155" y="284657"/>
          <a:ext cx="8429558" cy="1584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 механика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изучение общих законов движения и равновесия, основ расчета элементов конструкций на прочность, жесткость и устойчивость, основ проектирования деталей машин и простейших механических устройств общего назначения.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0155" y="284657"/>
        <a:ext cx="8429558" cy="1584377"/>
      </dsp:txXfrm>
    </dsp:sp>
    <dsp:sp modelId="{D5FD4D50-308A-4C2F-B873-24F43B1AB6EB}">
      <dsp:nvSpPr>
        <dsp:cNvPr id="0" name=""/>
        <dsp:cNvSpPr/>
      </dsp:nvSpPr>
      <dsp:spPr>
        <a:xfrm>
          <a:off x="665888" y="2297975"/>
          <a:ext cx="2790377" cy="1652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2BF08-60B5-4ADE-9B59-D7D6BA05873F}">
      <dsp:nvSpPr>
        <dsp:cNvPr id="0" name=""/>
        <dsp:cNvSpPr/>
      </dsp:nvSpPr>
      <dsp:spPr>
        <a:xfrm>
          <a:off x="810792" y="2435633"/>
          <a:ext cx="2790377" cy="1652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механика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изучение общих законов равновесия и движения материальных точек и твердых тел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792" y="2435633"/>
        <a:ext cx="2790377" cy="1652366"/>
      </dsp:txXfrm>
    </dsp:sp>
    <dsp:sp modelId="{E4D6504F-5FD0-4E04-A19A-356AD0F6B052}">
      <dsp:nvSpPr>
        <dsp:cNvPr id="0" name=""/>
        <dsp:cNvSpPr/>
      </dsp:nvSpPr>
      <dsp:spPr>
        <a:xfrm>
          <a:off x="-10228" y="4431147"/>
          <a:ext cx="1304134" cy="82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52846-7B8C-4517-9FC8-10575D043E87}">
      <dsp:nvSpPr>
        <dsp:cNvPr id="0" name=""/>
        <dsp:cNvSpPr/>
      </dsp:nvSpPr>
      <dsp:spPr>
        <a:xfrm>
          <a:off x="134675" y="4568806"/>
          <a:ext cx="1304134" cy="828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СТАТИКА</a:t>
          </a:r>
          <a:endParaRPr lang="ru-RU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75" y="4568806"/>
        <a:ext cx="1304134" cy="828125"/>
      </dsp:txXfrm>
    </dsp:sp>
    <dsp:sp modelId="{E4DE151C-C332-47E4-962F-1193BC8C1BB9}">
      <dsp:nvSpPr>
        <dsp:cNvPr id="0" name=""/>
        <dsp:cNvSpPr/>
      </dsp:nvSpPr>
      <dsp:spPr>
        <a:xfrm>
          <a:off x="1431299" y="4417292"/>
          <a:ext cx="1304134" cy="82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44F75-9817-4DFC-9C0D-320FDFE100C3}">
      <dsp:nvSpPr>
        <dsp:cNvPr id="0" name=""/>
        <dsp:cNvSpPr/>
      </dsp:nvSpPr>
      <dsp:spPr>
        <a:xfrm>
          <a:off x="1576203" y="4554951"/>
          <a:ext cx="1304134" cy="828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КИНЕМАТИКА</a:t>
          </a:r>
          <a:endParaRPr lang="ru-RU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6203" y="4554951"/>
        <a:ext cx="1304134" cy="828125"/>
      </dsp:txXfrm>
    </dsp:sp>
    <dsp:sp modelId="{191816FE-958D-462A-9EBA-DA045987FB65}">
      <dsp:nvSpPr>
        <dsp:cNvPr id="0" name=""/>
        <dsp:cNvSpPr/>
      </dsp:nvSpPr>
      <dsp:spPr>
        <a:xfrm>
          <a:off x="7174970" y="2219725"/>
          <a:ext cx="2765377" cy="2788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4284-18AF-4FF7-A509-F75DE4C869A8}">
      <dsp:nvSpPr>
        <dsp:cNvPr id="0" name=""/>
        <dsp:cNvSpPr/>
      </dsp:nvSpPr>
      <dsp:spPr>
        <a:xfrm>
          <a:off x="7319874" y="2357384"/>
          <a:ext cx="2765377" cy="2788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Детали машин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задача-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устройства, принципа действия, области применения, основ расчета и проектирования деталей машин и механизмов общего назначения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9874" y="2357384"/>
        <a:ext cx="2765377" cy="2788761"/>
      </dsp:txXfrm>
    </dsp:sp>
    <dsp:sp modelId="{733A65B2-94E8-4440-8A3B-5143CD6FBE49}">
      <dsp:nvSpPr>
        <dsp:cNvPr id="0" name=""/>
        <dsp:cNvSpPr/>
      </dsp:nvSpPr>
      <dsp:spPr>
        <a:xfrm>
          <a:off x="3702037" y="2242424"/>
          <a:ext cx="3131200" cy="208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FCF88-93FB-4E78-9FCB-D261582D43AE}">
      <dsp:nvSpPr>
        <dsp:cNvPr id="0" name=""/>
        <dsp:cNvSpPr/>
      </dsp:nvSpPr>
      <dsp:spPr>
        <a:xfrm>
          <a:off x="3846941" y="2380083"/>
          <a:ext cx="3131200" cy="208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Сопротивление материалов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изучение методов расчета элементов конструкции на прочность, жесткость и устойчивость при различных видах деформации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941" y="2380083"/>
        <a:ext cx="3131200" cy="2084159"/>
      </dsp:txXfrm>
    </dsp:sp>
    <dsp:sp modelId="{B7BC0D37-CB70-4187-9FA2-D366F26782F6}">
      <dsp:nvSpPr>
        <dsp:cNvPr id="0" name=""/>
        <dsp:cNvSpPr/>
      </dsp:nvSpPr>
      <dsp:spPr>
        <a:xfrm>
          <a:off x="2863518" y="4385045"/>
          <a:ext cx="1304134" cy="828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64168-D284-48D3-85C7-836DC7007255}">
      <dsp:nvSpPr>
        <dsp:cNvPr id="0" name=""/>
        <dsp:cNvSpPr/>
      </dsp:nvSpPr>
      <dsp:spPr>
        <a:xfrm>
          <a:off x="3008421" y="4522703"/>
          <a:ext cx="1304134" cy="828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ДИНАМИКА</a:t>
          </a:r>
          <a:endParaRPr lang="ru-RU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8421" y="4522703"/>
        <a:ext cx="1304134" cy="82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272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3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822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109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55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939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722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373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544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50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110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01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138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961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09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178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57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083EA-E599-42C2-837D-C9D1A47408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9B22BD-ECE2-4C9D-B139-CEF7749B7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55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638" y="2161309"/>
            <a:ext cx="6774872" cy="29233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Введение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предмет.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предмета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«Техническая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6012" y="5595154"/>
            <a:ext cx="7159541" cy="1119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Новороссийский колледж строительства и экономики</a:t>
            </a:r>
          </a:p>
          <a:p>
            <a:r>
              <a:rPr lang="ru-RU" dirty="0" smtClean="0"/>
              <a:t>Автор: </a:t>
            </a:r>
            <a:r>
              <a:rPr lang="ru-RU" smtClean="0"/>
              <a:t>преподаватель автомеханических </a:t>
            </a:r>
            <a:r>
              <a:rPr lang="ru-RU" dirty="0" smtClean="0"/>
              <a:t>дисциплин </a:t>
            </a:r>
          </a:p>
          <a:p>
            <a:r>
              <a:rPr lang="ru-RU" dirty="0" err="1" smtClean="0"/>
              <a:t>Лозовицкая</a:t>
            </a:r>
            <a:r>
              <a:rPr lang="ru-RU" dirty="0" smtClean="0"/>
              <a:t> М.Ю.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4171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51709"/>
            <a:ext cx="9601196" cy="4324159"/>
          </a:xfrm>
        </p:spPr>
        <p:txBody>
          <a:bodyPr/>
          <a:lstStyle/>
          <a:p>
            <a:r>
              <a:rPr lang="ru-RU" dirty="0" smtClean="0"/>
              <a:t>1. История развития науки</a:t>
            </a:r>
          </a:p>
          <a:p>
            <a:r>
              <a:rPr lang="ru-RU" dirty="0" smtClean="0"/>
              <a:t>2. Структурно-логическая схема предмета</a:t>
            </a:r>
          </a:p>
          <a:p>
            <a:r>
              <a:rPr lang="ru-RU" dirty="0" smtClean="0"/>
              <a:t>3. Раздел №1  Теоретическая механика .Основные определения статики</a:t>
            </a:r>
          </a:p>
          <a:p>
            <a:r>
              <a:rPr lang="ru-RU" dirty="0" smtClean="0"/>
              <a:t>4. Контрольные вопросы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700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9378215"/>
              </p:ext>
            </p:extLst>
          </p:nvPr>
        </p:nvGraphicFramePr>
        <p:xfrm>
          <a:off x="810491" y="748146"/>
          <a:ext cx="10674928" cy="61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32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№1</a:t>
            </a:r>
            <a:br>
              <a:rPr lang="ru-RU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механика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8800" b="1" i="1" u="sng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СТАТИКА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задача: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общих законов равновесия материальных точек и твердых тел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754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0872" y="955965"/>
            <a:ext cx="9628909" cy="5264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 статики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40872" y="1773382"/>
            <a:ext cx="9628910" cy="410094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законов равновесия статики необходимо знать следующие понятия.</a:t>
            </a:r>
          </a:p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точка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условно принятое тело, рамками которого можно пренебречь по сравнению с расстоянием, на котором оно находится.</a:t>
            </a:r>
          </a:p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твердое тело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условно принятое тело, которое не деформируется под действием внешних сил.</a:t>
            </a:r>
          </a:p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векторная величина, характеризующая взаимодействие между телами.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8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8365" y="665018"/>
            <a:ext cx="3903902" cy="2095116"/>
          </a:xfrm>
        </p:spPr>
        <p:txBody>
          <a:bodyPr>
            <a:normAutofit/>
          </a:bodyPr>
          <a:lstStyle/>
          <a:p>
            <a:pPr algn="l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тремя факторами: 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1.Точкой приложения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2.Направлением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3.Численным значением (рис. 1.1)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7907" y="1325892"/>
            <a:ext cx="2882952" cy="1809375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274619" y="3031064"/>
                <a:ext cx="3737648" cy="2844801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единицу силы принимается 1Н:</a:t>
                </a:r>
              </a:p>
              <a:p>
                <a:pPr algn="l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1кН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</a:t>
                </a:r>
              </a:p>
              <a:p>
                <a:pPr algn="l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1МН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 Н</m:t>
                    </m:r>
                  </m:oMath>
                </a14:m>
                <a:endParaRPr lang="ru-RU" b="0" dirty="0" smtClean="0">
                  <a:latin typeface="Times New Roman" panose="02020603050405020304" pitchFamily="18" charset="0"/>
                </a:endParaRPr>
              </a:p>
              <a:p>
                <a:pPr algn="l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 различных типов сил: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внешняя сила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</a:rPr>
                  <a:t> </a:t>
                </a:r>
                <a:r>
                  <a:rPr lang="ru-RU" b="0" dirty="0" smtClean="0">
                    <a:latin typeface="Times New Roman" panose="02020603050405020304" pitchFamily="18" charset="0"/>
                  </a:rPr>
                  <a:t>проекция силы на ось </a:t>
                </a:r>
                <a:r>
                  <a:rPr lang="en-US" i="1" dirty="0" smtClean="0">
                    <a:latin typeface="Times New Roman" panose="02020603050405020304" pitchFamily="18" charset="0"/>
                  </a:rPr>
                  <a:t>x </a:t>
                </a:r>
                <a:r>
                  <a:rPr lang="ru-RU" dirty="0" smtClean="0">
                    <a:latin typeface="Times New Roman" panose="02020603050405020304" pitchFamily="18" charset="0"/>
                  </a:rPr>
                  <a:t>и</a:t>
                </a:r>
                <a:r>
                  <a:rPr lang="ru-RU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</a:rPr>
                  <a:t>y;</a:t>
                </a:r>
                <a:endParaRPr lang="ru-RU" i="1" dirty="0" smtClean="0">
                  <a:latin typeface="Times New Roman" panose="020206030504050203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 −реакция опоры или связи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</a:rPr>
                  <a:t>;</a:t>
                </a:r>
                <a:endParaRPr lang="ru-RU" i="1" dirty="0" smtClean="0">
                  <a:latin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 dirty="0" smtClean="0"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sub>
                          </m:sSub>
                        </m:e>
                      </m:acc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−равнодействующая сила.</m:t>
                      </m:r>
                    </m:oMath>
                  </m:oMathPara>
                </a14:m>
                <a:endParaRPr lang="ru-RU" i="1" dirty="0" smtClean="0">
                  <a:latin typeface="Times New Roman" panose="02020603050405020304" pitchFamily="18" charset="0"/>
                </a:endParaRPr>
              </a:p>
              <a:p>
                <a:pPr algn="l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274619" y="3031064"/>
                <a:ext cx="3737648" cy="2844801"/>
              </a:xfrm>
              <a:blipFill>
                <a:blip r:embed="rId3" cstate="print"/>
                <a:stretch>
                  <a:fillRect l="-816" t="-14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506691" y="1325892"/>
                <a:ext cx="1125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91" y="1325892"/>
                <a:ext cx="1125373" cy="36933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07382" y="34636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Рис.1.1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54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68582" y="982132"/>
            <a:ext cx="942801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1260764" y="1177636"/>
                <a:ext cx="9635833" cy="4698232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сил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это совокупность всех сил, действующих на тело. Две силы или две системы сил называются эквивалентными, если они оказывают на тело одинаковое действие.</a:t>
                </a:r>
              </a:p>
              <a:p>
                <a:endParaRPr lang="ru-RU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Равнодействующей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сила, которая оказывает такое же действие на тело, как и несколько сил, вместе взятых. Равнодействующая сила равна геометрической сумме всех сил, действующих на тело:</a:t>
                </a:r>
              </a:p>
              <a:p>
                <a:pPr marL="0" indent="0">
                  <a:buNone/>
                </a:pPr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:r>
                  <a:rPr lang="ru-RU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 , где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 −порядковый номер силы.</m:t>
                    </m:r>
                  </m:oMath>
                </a14:m>
                <a:endParaRPr lang="ru-RU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Уравновешивающей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называется такая сила, которая равна по величине равнодействующей силе , но направлена в противоположную сторону.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764" y="1177636"/>
                <a:ext cx="9635833" cy="4698232"/>
              </a:xfrm>
              <a:blipFill>
                <a:blip r:embed="rId2" cstate="print"/>
                <a:stretch>
                  <a:fillRect l="-949" t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711036" y="3893128"/>
                <a:ext cx="1863437" cy="9559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2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200" i="1" dirty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 dirty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200" i="1" dirty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sub>
                          </m:sSub>
                        </m:e>
                      </m:acc>
                      <m:r>
                        <a:rPr lang="ru-RU" sz="220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ru-RU" sz="22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2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200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2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200" i="1" dirty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sz="2200" i="1" dirty="0">
                                      <a:solidFill>
                                        <a:prstClr val="black">
                                          <a:lumMod val="85000"/>
                                          <a:lumOff val="1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dirty="0">
                                      <a:solidFill>
                                        <a:prstClr val="black">
                                          <a:lumMod val="85000"/>
                                          <a:lumOff val="1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200" i="1" dirty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893128"/>
                <a:ext cx="1863437" cy="95596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4870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80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84218"/>
            <a:ext cx="9601194" cy="3991650"/>
          </a:xfrm>
        </p:spPr>
        <p:txBody>
          <a:bodyPr/>
          <a:lstStyle/>
          <a:p>
            <a:r>
              <a:rPr lang="ru-RU" dirty="0" smtClean="0"/>
              <a:t>1. Какие 3 раздела включает в себя предмет «Техническая механика»?</a:t>
            </a:r>
          </a:p>
          <a:p>
            <a:r>
              <a:rPr lang="ru-RU" dirty="0" smtClean="0"/>
              <a:t>2. Как называется первый раздел предмета «Техническая механика»?</a:t>
            </a:r>
          </a:p>
          <a:p>
            <a:r>
              <a:rPr lang="ru-RU" dirty="0" smtClean="0"/>
              <a:t>3. Что изучает статика?</a:t>
            </a:r>
          </a:p>
          <a:p>
            <a:r>
              <a:rPr lang="ru-RU" dirty="0" smtClean="0"/>
              <a:t>4. Сила – это … ? Какими факторами характеризуется действие силы?</a:t>
            </a:r>
          </a:p>
          <a:p>
            <a:r>
              <a:rPr lang="ru-RU" dirty="0" smtClean="0"/>
              <a:t>5. Материальная точка – это …?</a:t>
            </a:r>
          </a:p>
          <a:p>
            <a:r>
              <a:rPr lang="ru-RU" dirty="0" smtClean="0"/>
              <a:t>6. Абсолютно твердое тело – это …?</a:t>
            </a:r>
          </a:p>
          <a:p>
            <a:r>
              <a:rPr lang="ru-RU" dirty="0" smtClean="0"/>
              <a:t>7. Какая сила называется равнодействующей?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6214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544</TotalTime>
  <Words>299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1.   Введение в предмет.   Структура предмета «Техническая механика»</vt:lpstr>
      <vt:lpstr>План урока:</vt:lpstr>
      <vt:lpstr>Слайд 3</vt:lpstr>
      <vt:lpstr>Раздел №1 Теоретическая механика </vt:lpstr>
      <vt:lpstr>1. Основные понятия статики</vt:lpstr>
      <vt:lpstr>Действие силы характеризуется тремя факторами:  1.Точкой приложения 2.Направлением 3.Численным значением (рис. 1.1) </vt:lpstr>
      <vt:lpstr>Слайд 7</vt:lpstr>
      <vt:lpstr>Контрольные вопросы: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   Введение в предмет. Структура предмета «Техническая механика»</dc:title>
  <dc:creator>Павел Алексеев</dc:creator>
  <cp:lastModifiedBy>avanesyan</cp:lastModifiedBy>
  <cp:revision>26</cp:revision>
  <dcterms:created xsi:type="dcterms:W3CDTF">2017-07-13T19:12:16Z</dcterms:created>
  <dcterms:modified xsi:type="dcterms:W3CDTF">2020-11-16T07:10:53Z</dcterms:modified>
</cp:coreProperties>
</file>