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97" d="100"/>
          <a:sy n="97" d="100"/>
        </p:scale>
        <p:origin x="-11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5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3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3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5" y="702070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3" y="1794936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5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5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4" y="5357595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3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5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9" y="3725337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3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81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10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5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6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700" y="5885675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8" y="5829264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7" y="5896964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81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60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10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9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40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40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3" y="5900029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4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5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5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5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3" y="5809155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6" y="5809155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552728" cy="3024336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Аналитическое определение равнодействующей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45224"/>
            <a:ext cx="5243643" cy="24744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НКСЭ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79715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Автор: преподаватель автомеханических дисциплин </a:t>
            </a:r>
          </a:p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Лозовицкая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М.Ю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74725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опроса: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1.Дайте определение силы.</a:t>
            </a:r>
          </a:p>
          <a:p>
            <a:r>
              <a:rPr lang="ru-RU" dirty="0" smtClean="0"/>
              <a:t>2.Какими тремя факторами характеризуется сила?</a:t>
            </a:r>
          </a:p>
          <a:p>
            <a:r>
              <a:rPr lang="ru-RU" dirty="0" smtClean="0"/>
              <a:t>3.Равнодействующая сила – это…</a:t>
            </a:r>
          </a:p>
          <a:p>
            <a:r>
              <a:rPr lang="ru-RU" dirty="0" smtClean="0"/>
              <a:t>4. Какими двумя способами можно определить равнодействующую?</a:t>
            </a:r>
          </a:p>
          <a:p>
            <a:r>
              <a:rPr lang="ru-RU" dirty="0" smtClean="0"/>
              <a:t>5. Расскажите про геометрический способ определения равнодействующей (графическое решение)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742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9" y="692698"/>
            <a:ext cx="6584612" cy="5040560"/>
          </a:xfrm>
        </p:spPr>
        <p:txBody>
          <a:bodyPr>
            <a:normAutofit/>
          </a:bodyPr>
          <a:lstStyle/>
          <a:p>
            <a:pPr lvl="0" defTabSz="457200">
              <a:spcBef>
                <a:spcPts val="1000"/>
              </a:spcBef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2. Аналитический способ определения равнодействующей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: все силы проектируются на две взаимно перпендикулярные оси координат, а затем находится алгебраическая сумма проекций всех сил на ось </a:t>
            </a: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х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и </a:t>
            </a: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у.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ru-RU" sz="2000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Если алгебраическая сумма проекций всех сил равна нулю, данная система сил находится в равновесии</a:t>
            </a: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.</a:t>
            </a:r>
            <a:b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/>
            </a:r>
            <a:b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9543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Аналитическое условие равновесия плоской системы сходящихся </a:t>
            </a:r>
            <a:r>
              <a:rPr lang="ru-RU" sz="20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сил: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" y="1772816"/>
            <a:ext cx="75794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90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ПРИМЕРЫ РЕШЕНИЯ ЗАДАЧ</a:t>
            </a:r>
            <a:br>
              <a:rPr lang="ru-RU" sz="2200" b="1" dirty="0"/>
            </a:br>
            <a:r>
              <a:rPr lang="ru-RU" sz="2200" b="1" dirty="0"/>
              <a:t>Пример 1.</a:t>
            </a:r>
            <a:r>
              <a:rPr lang="ru-RU" sz="2200" dirty="0"/>
              <a:t> Определить аналитическим и графическим способами усилия в стер­жнях АВ и ВС заданной стержневой системы (рис. 1). </a:t>
            </a:r>
            <a:r>
              <a:rPr lang="ru-RU" sz="2200" dirty="0" smtClean="0"/>
              <a:t>Дано</a:t>
            </a:r>
            <a:r>
              <a:rPr lang="ru-RU" sz="2200" dirty="0"/>
              <a:t>:</a:t>
            </a:r>
            <a:br>
              <a:rPr lang="ru-RU" sz="2200" dirty="0"/>
            </a:br>
            <a:r>
              <a:rPr lang="en-US" sz="2200" dirty="0"/>
              <a:t>F</a:t>
            </a:r>
            <a:r>
              <a:rPr lang="ru-RU" sz="2200" baseline="-25000" dirty="0"/>
              <a:t>1</a:t>
            </a:r>
            <a:r>
              <a:rPr lang="ru-RU" sz="2200" dirty="0"/>
              <a:t> = 28 кН;</a:t>
            </a:r>
            <a:r>
              <a:rPr lang="ru-RU" sz="2200" i="1" dirty="0"/>
              <a:t> </a:t>
            </a:r>
            <a:r>
              <a:rPr lang="en-US" sz="2200" i="1" dirty="0"/>
              <a:t>F</a:t>
            </a:r>
            <a:r>
              <a:rPr lang="en-US" sz="2200" i="1" baseline="-25000" dirty="0"/>
              <a:t>2</a:t>
            </a:r>
            <a:r>
              <a:rPr lang="en-US" sz="2200" i="1" dirty="0"/>
              <a:t> </a:t>
            </a:r>
            <a:r>
              <a:rPr lang="ru-RU" sz="2200" dirty="0"/>
              <a:t>= 42 кН; α</a:t>
            </a:r>
            <a:r>
              <a:rPr lang="ru-RU" sz="2200" baseline="-25000" dirty="0"/>
              <a:t>1</a:t>
            </a:r>
            <a:r>
              <a:rPr lang="ru-RU" sz="2200" dirty="0"/>
              <a:t>= 45°; α</a:t>
            </a:r>
            <a:r>
              <a:rPr lang="ru-RU" sz="2200" baseline="-25000" dirty="0"/>
              <a:t>2</a:t>
            </a:r>
            <a:r>
              <a:rPr lang="ru-RU" sz="2200" dirty="0"/>
              <a:t> = 60°; α</a:t>
            </a:r>
            <a:r>
              <a:rPr lang="ru-RU" sz="2200" baseline="-25000" dirty="0"/>
              <a:t>3</a:t>
            </a:r>
            <a:r>
              <a:rPr lang="ru-RU" sz="2200" dirty="0"/>
              <a:t> =30°</a:t>
            </a:r>
            <a:br>
              <a:rPr lang="ru-RU" sz="2200" dirty="0"/>
            </a:br>
            <a:r>
              <a:rPr lang="ru-RU" sz="2200" dirty="0"/>
              <a:t> Определить: усилия</a:t>
            </a:r>
            <a:r>
              <a:rPr lang="ru-RU" sz="2200" i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458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728628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Аналитическое решение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742914" cy="489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151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512604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Графическое решение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554094" cy="472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74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Электронная библиотека по ссылке: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http//www/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iprbookshop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/20148.html</a:t>
            </a:r>
          </a:p>
          <a:p>
            <a:pPr marL="457200" indent="-4572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Королев П.В. Механика, прикладная механика, техническая механика, 2020</a:t>
            </a:r>
          </a:p>
          <a:p>
            <a:pPr marL="457200" indent="-4572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Покровский В.В. Механика. Методы решения задач,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28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Контрольные вопросы: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заключается аналитический способ определения равнодействующей?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467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</TotalTime>
  <Words>148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Аналитическое определение равнодействующей</vt:lpstr>
      <vt:lpstr>Вопросы для опроса:</vt:lpstr>
      <vt:lpstr>2. Аналитический способ определения равнодействующей: все силы проектируются на две взаимно перпендикулярные оси координат, а затем находится алгебраическая сумма проекций всех сил на ось х и у.  Если алгебраическая сумма проекций всех сил равна нулю, данная система сил находится в равновесии.  </vt:lpstr>
      <vt:lpstr>Аналитическое условие равновесия плоской системы сходящихся сил:</vt:lpstr>
      <vt:lpstr>ПРИМЕРЫ РЕШЕНИЯ ЗАДАЧ Пример 1. Определить аналитическим и графическим способами усилия в стер­жнях АВ и ВС заданной стержневой системы (рис. 1). Дано: F1 = 28 кН; F2 = 42 кН; α1= 45°; α2 = 60°; α3 =30°  Определить: усилия  </vt:lpstr>
      <vt:lpstr>Аналитическое решение</vt:lpstr>
      <vt:lpstr>Графическое решение</vt:lpstr>
      <vt:lpstr>Домашнее задание:</vt:lpstr>
      <vt:lpstr>Контрольные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Аналитическое определение равнодействующей</dc:title>
  <dc:creator>Админ</dc:creator>
  <cp:lastModifiedBy>lozovitskaya</cp:lastModifiedBy>
  <cp:revision>7</cp:revision>
  <dcterms:created xsi:type="dcterms:W3CDTF">2017-08-06T11:30:47Z</dcterms:created>
  <dcterms:modified xsi:type="dcterms:W3CDTF">2021-02-01T14:26:39Z</dcterms:modified>
</cp:coreProperties>
</file>