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ИЗА\презентация\kamni-chernye-massazhnye-spa-49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8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283035"/>
            <a:ext cx="604867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Тема: Организация </a:t>
            </a:r>
            <a:r>
              <a:rPr lang="ru-RU" sz="3600" b="1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предоставление </a:t>
            </a:r>
            <a:r>
              <a:rPr lang="en-US" sz="36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SPA</a:t>
            </a:r>
            <a:r>
              <a:rPr lang="ru-RU" sz="36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 бизнес - услуг</a:t>
            </a:r>
            <a:endParaRPr lang="ru-RU" sz="3600" b="1" i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911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ЛИЗА\презентация\slide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2953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ЛИЗА\презентация\slide_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8954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ЛИЗА\презентация\slide_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54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0713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ЛИЗА\презентация\slide_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6214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283035"/>
            <a:ext cx="60486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</a:t>
            </a:r>
            <a:r>
              <a:rPr lang="ru-RU" sz="36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изнес – услуги в отеле</a:t>
            </a:r>
            <a:endParaRPr lang="ru-RU" sz="3600" b="1" i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1628800"/>
            <a:ext cx="41764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Roboto"/>
              </a:rPr>
              <a:t>Наличие бизнес-центра;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Roboto"/>
              </a:rPr>
              <a:t>· Комнаты для ведения переговоров;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Roboto"/>
              </a:rPr>
              <a:t>· Конференц-залы;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Roboto"/>
              </a:rPr>
              <a:t>· Банкетные залы;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Roboto"/>
              </a:rPr>
              <a:t>· Возможность организации встреч и различных банкетов, свадеб, юбилеев, а также специальное обслуживание от кофе-брейков до официальных банкетов;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Roboto"/>
              </a:rPr>
              <a:t>· Предоставление услуг переводчиков;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Roboto"/>
              </a:rPr>
              <a:t>· WI-FI - интернет;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Roboto"/>
              </a:rPr>
              <a:t>· Телефонная связь</a:t>
            </a:r>
            <a:endParaRPr lang="ru-RU" sz="2000" b="0" i="0" dirty="0">
              <a:effectLst/>
              <a:latin typeface="Roboto"/>
            </a:endParaRPr>
          </a:p>
        </p:txBody>
      </p:sp>
      <p:pic>
        <p:nvPicPr>
          <p:cNvPr id="1028" name="Picture 4" descr="https://www.paks.ru/workdir/hotel_photos/665/12025/big_5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536504" cy="387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710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ЛИЗА\презентация\slide_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3613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ЛИЗА\презентация\slide_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2944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ЛИЗА\презентация\slide_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8307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ЛИЗА\презентация\slide_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8692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ЛИЗА\презентация\slide_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81390"/>
            <a:ext cx="9252520" cy="69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4520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ЛИЗА\презентация\slide_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6431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ЛИЗА\презентация\slide_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9864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ЛИЗА\презентация\slide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21837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66</Words>
  <Application>Microsoft Office PowerPoint</Application>
  <PresentationFormat>Экран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avanesyan</cp:lastModifiedBy>
  <cp:revision>5</cp:revision>
  <dcterms:created xsi:type="dcterms:W3CDTF">2021-03-19T07:00:45Z</dcterms:created>
  <dcterms:modified xsi:type="dcterms:W3CDTF">2021-05-14T12:12:45Z</dcterms:modified>
</cp:coreProperties>
</file>