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4F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24D8551-F2B9-4012-9F49-3048E58E916F}" type="datetimeFigureOut">
              <a:rPr lang="ru-RU" smtClean="0"/>
              <a:pPr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1B8CF5B-C8C6-44C5-9F2C-BE175AA0B0A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Характеристика русской философии </a:t>
            </a:r>
            <a:r>
              <a:rPr lang="en-US" dirty="0" smtClean="0">
                <a:solidFill>
                  <a:srgbClr val="7030A0"/>
                </a:solidFill>
                <a:latin typeface="Agency FB" pitchFamily="34" charset="0"/>
              </a:rPr>
              <a:t>XIX </a:t>
            </a:r>
            <a:r>
              <a:rPr lang="ru-RU" dirty="0" smtClean="0">
                <a:solidFill>
                  <a:srgbClr val="7030A0"/>
                </a:solidFill>
              </a:rPr>
              <a:t>века. Западники и славянофилы.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Polina\Desktop\unna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786058"/>
            <a:ext cx="7286676" cy="34432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1428736"/>
            <a:ext cx="4038600" cy="4857784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Русская </a:t>
            </a:r>
            <a:r>
              <a:rPr lang="ru-RU" b="1" dirty="0" smtClean="0"/>
              <a:t>философия - это философия предупреждения. Её лейтмотив - нравственное вето на любой «прогресс», любой социальный проект, если они рассчитаны на принуждение, насилие над личностью.</a:t>
            </a:r>
          </a:p>
          <a:p>
            <a:endParaRPr lang="ru-RU" dirty="0"/>
          </a:p>
        </p:txBody>
      </p:sp>
      <p:pic>
        <p:nvPicPr>
          <p:cNvPr id="5" name="Содержимое 4" descr="imag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190" y="1785926"/>
            <a:ext cx="3769386" cy="378621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В русской философии рассматриваются:</a:t>
            </a:r>
          </a:p>
          <a:p>
            <a:endParaRPr lang="ru-RU" b="1" dirty="0" smtClean="0"/>
          </a:p>
          <a:p>
            <a:r>
              <a:rPr lang="ru-RU" b="1" dirty="0" smtClean="0"/>
              <a:t>-сфера познания </a:t>
            </a:r>
          </a:p>
          <a:p>
            <a:r>
              <a:rPr lang="ru-RU" b="1" dirty="0" smtClean="0"/>
              <a:t>-сфера действия </a:t>
            </a:r>
          </a:p>
          <a:p>
            <a:r>
              <a:rPr lang="ru-RU" b="1" dirty="0" smtClean="0"/>
              <a:t>-сфера нравственности</a:t>
            </a:r>
            <a:endParaRPr lang="ru-RU" b="1" dirty="0"/>
          </a:p>
        </p:txBody>
      </p:sp>
      <p:pic>
        <p:nvPicPr>
          <p:cNvPr id="5" name="Содержимое 4" descr="lnt1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1643050"/>
            <a:ext cx="3946537" cy="46815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217408.p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2000240"/>
            <a:ext cx="4014365" cy="34450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Русская философия 19 века предстаёт как многообразие философских </a:t>
            </a:r>
            <a:r>
              <a:rPr lang="ru-RU" sz="4000" dirty="0" smtClean="0"/>
              <a:t>учений</a:t>
            </a:r>
            <a:endParaRPr lang="ru-RU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Chaadaev_portrait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1571612"/>
            <a:ext cx="3624848" cy="46815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Пётр </a:t>
            </a:r>
            <a:r>
              <a:rPr lang="ru-RU" b="1" dirty="0" smtClean="0"/>
              <a:t>Яковлевич Чаадаев(1894-1856 г.г.) </a:t>
            </a:r>
            <a:r>
              <a:rPr lang="ru-RU" b="1" dirty="0" smtClean="0"/>
              <a:t>- поднял </a:t>
            </a:r>
            <a:r>
              <a:rPr lang="ru-RU" b="1" dirty="0" smtClean="0"/>
              <a:t>вопрос об особенностях исторического развития России и Западной Европы, о русском национальном самосознании.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260648"/>
            <a:ext cx="4038600" cy="5792680"/>
          </a:xfrm>
        </p:spPr>
        <p:txBody>
          <a:bodyPr>
            <a:normAutofit fontScale="85000" lnSpcReduction="1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 smtClean="0"/>
              <a:t>середине XIX века в российском обществе сформировалось два направления его реформирования для дальнейшего развития страны. Славянофилы и западники.</a:t>
            </a:r>
            <a:endParaRPr lang="ru-RU" sz="3200" b="1" dirty="0"/>
          </a:p>
        </p:txBody>
      </p:sp>
      <p:pic>
        <p:nvPicPr>
          <p:cNvPr id="5" name="Содержимое 4" descr="images (1)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72066" y="2285992"/>
            <a:ext cx="3502625" cy="2983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ЗАПАДНИКИ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986358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Западники  </a:t>
            </a:r>
            <a:r>
              <a:rPr lang="ru-RU" b="1" dirty="0" smtClean="0"/>
              <a:t>были с 1830 по1850 годы. К ним относились: дворяне-помещики (большинство), отдельные представители богатого купечества и разночинцы. </a:t>
            </a:r>
            <a:r>
              <a:rPr lang="ru-RU" b="1" dirty="0" smtClean="0"/>
              <a:t>И</a:t>
            </a:r>
            <a:r>
              <a:rPr lang="ru-RU" b="1" dirty="0" smtClean="0"/>
              <a:t>. С. Тургенев, В. Г. Белинский, А. И. Герцен, Н. П. Огарёв, К. Д. </a:t>
            </a:r>
            <a:r>
              <a:rPr lang="ru-RU" b="1" dirty="0" err="1" smtClean="0"/>
              <a:t>Кавелин</a:t>
            </a:r>
            <a:r>
              <a:rPr lang="ru-RU" b="1" dirty="0" smtClean="0"/>
              <a:t> и др…. </a:t>
            </a:r>
            <a:endParaRPr lang="ru-RU" b="1" dirty="0" smtClean="0"/>
          </a:p>
          <a:p>
            <a:endParaRPr lang="ru-RU" dirty="0"/>
          </a:p>
        </p:txBody>
      </p:sp>
      <p:pic>
        <p:nvPicPr>
          <p:cNvPr id="5" name="Содержимое 4" descr="Без названия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3438" y="1571612"/>
            <a:ext cx="1428760" cy="2135162"/>
          </a:xfrm>
        </p:spPr>
      </p:pic>
      <p:pic>
        <p:nvPicPr>
          <p:cNvPr id="2050" name="Picture 2" descr="C:\Users\Polina\Desktop\65c1c4145d740b7fc8bc5eb432b31fb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1571612"/>
            <a:ext cx="1428760" cy="2143140"/>
          </a:xfrm>
          <a:prstGeom prst="rect">
            <a:avLst/>
          </a:prstGeom>
          <a:noFill/>
        </p:spPr>
      </p:pic>
      <p:pic>
        <p:nvPicPr>
          <p:cNvPr id="2051" name="Picture 3" descr="C:\Users\Polina\Desktop\Без названия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1571612"/>
            <a:ext cx="1285884" cy="2143140"/>
          </a:xfrm>
          <a:prstGeom prst="rect">
            <a:avLst/>
          </a:prstGeom>
          <a:noFill/>
        </p:spPr>
      </p:pic>
      <p:pic>
        <p:nvPicPr>
          <p:cNvPr id="2052" name="Picture 4" descr="C:\Users\Polina\Desktop\Без названия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3714752"/>
            <a:ext cx="1500198" cy="2357454"/>
          </a:xfrm>
          <a:prstGeom prst="rect">
            <a:avLst/>
          </a:prstGeom>
          <a:noFill/>
        </p:spPr>
      </p:pic>
      <p:pic>
        <p:nvPicPr>
          <p:cNvPr id="2053" name="Picture 5" descr="C:\Users\Polina\Desktop\Kavelin_Konstantin_Dmitrievich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3714752"/>
            <a:ext cx="1428760" cy="2357454"/>
          </a:xfrm>
          <a:prstGeom prst="rect">
            <a:avLst/>
          </a:prstGeom>
          <a:noFill/>
        </p:spPr>
      </p:pic>
      <p:pic>
        <p:nvPicPr>
          <p:cNvPr id="2054" name="Picture 6" descr="C:\Users\Polina\Desktop\Chaadaev_portrait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7572396" y="3714752"/>
            <a:ext cx="1214446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СЛАВЯНОФИЛЫ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Содержимое 4" descr="Portrait_of_Sergey_Aksakov_by_Kramsko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1500174"/>
            <a:ext cx="1778927" cy="229567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4876" y="1371600"/>
            <a:ext cx="4214842" cy="5486400"/>
          </a:xfrm>
        </p:spPr>
        <p:txBody>
          <a:bodyPr>
            <a:normAutofit fontScale="85000" lnSpcReduction="20000"/>
          </a:bodyPr>
          <a:lstStyle/>
          <a:p>
            <a:r>
              <a:rPr lang="ru-RU" sz="2900" b="1" dirty="0" smtClean="0"/>
              <a:t>Славянофилы </a:t>
            </a:r>
            <a:r>
              <a:rPr lang="ru-RU" sz="2900" b="1" dirty="0" smtClean="0"/>
              <a:t>действовали с 1840 по 1850 годы. В них входили: помещики со средним уровнем дохода, частично выходцы из купцов и разночинцев. Представители: А. С. Хомяков, К. С. Аксаков, П. В. Киреевский, В. А. Черкасский. Очень близки к ним по мировоззрению С. Т. Аксаков, В. И. Даль, Ф. И. Тютчев.</a:t>
            </a:r>
          </a:p>
          <a:p>
            <a:endParaRPr lang="ru-RU" dirty="0"/>
          </a:p>
        </p:txBody>
      </p:sp>
      <p:pic>
        <p:nvPicPr>
          <p:cNvPr id="3074" name="Picture 2" descr="C:\Users\Polina\Desktop\unna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214818"/>
            <a:ext cx="1571636" cy="20589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5" name="Picture 3" descr="C:\Users\Polina\Desktop\Без назван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2285992"/>
            <a:ext cx="1876425" cy="2438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body" idx="4294967295"/>
          </p:nvPr>
        </p:nvSpPr>
        <p:spPr>
          <a:xfrm>
            <a:off x="428596" y="285728"/>
            <a:ext cx="8286808" cy="5951584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Время разрешило все споры. </a:t>
            </a:r>
            <a:r>
              <a:rPr lang="ru-RU" sz="4000" b="1" dirty="0" smtClean="0"/>
              <a:t>В </a:t>
            </a:r>
            <a:r>
              <a:rPr lang="ru-RU" sz="4000" b="1" dirty="0" smtClean="0"/>
              <a:t>стране </a:t>
            </a:r>
            <a:r>
              <a:rPr lang="ru-RU" sz="4000" b="1" dirty="0" smtClean="0"/>
              <a:t>начала:</a:t>
            </a:r>
          </a:p>
          <a:p>
            <a:pPr>
              <a:buNone/>
            </a:pPr>
            <a:endParaRPr lang="ru-RU" sz="4000" b="1" dirty="0" smtClean="0"/>
          </a:p>
          <a:p>
            <a:r>
              <a:rPr lang="ru-RU" sz="4000" b="1" dirty="0" smtClean="0"/>
              <a:t> </a:t>
            </a:r>
            <a:r>
              <a:rPr lang="ru-RU" sz="3600" b="1" dirty="0" smtClean="0"/>
              <a:t>отмирать община, </a:t>
            </a:r>
            <a:endParaRPr lang="ru-RU" sz="3600" b="1" dirty="0" smtClean="0"/>
          </a:p>
          <a:p>
            <a:r>
              <a:rPr lang="ru-RU" sz="3600" b="1" dirty="0" smtClean="0"/>
              <a:t>церковь </a:t>
            </a:r>
            <a:r>
              <a:rPr lang="ru-RU" sz="3600" b="1" dirty="0" smtClean="0"/>
              <a:t>стала независимой от государства, </a:t>
            </a:r>
            <a:endParaRPr lang="ru-RU" sz="3600" b="1" dirty="0" smtClean="0"/>
          </a:p>
          <a:p>
            <a:r>
              <a:rPr lang="ru-RU" sz="3600" b="1" dirty="0" smtClean="0"/>
              <a:t>самодержавие </a:t>
            </a:r>
            <a:r>
              <a:rPr lang="ru-RU" sz="3600" b="1" dirty="0" smtClean="0"/>
              <a:t>вообще прекратило свое существование.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</TotalTime>
  <Words>234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Характеристика русской философии XIX века. Западники и славянофилы.</vt:lpstr>
      <vt:lpstr>Слайд 2</vt:lpstr>
      <vt:lpstr>Слайд 3</vt:lpstr>
      <vt:lpstr>Слайд 4</vt:lpstr>
      <vt:lpstr>Слайд 5</vt:lpstr>
      <vt:lpstr>Слайд 6</vt:lpstr>
      <vt:lpstr>ЗАПАДНИКИ</vt:lpstr>
      <vt:lpstr>СЛАВЯНОФИЛЫ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русской философии XIX века. Западники и славянофилы.</dc:title>
  <dc:creator>Polina Sidorenko</dc:creator>
  <cp:lastModifiedBy>dkflbr</cp:lastModifiedBy>
  <cp:revision>5</cp:revision>
  <dcterms:created xsi:type="dcterms:W3CDTF">2020-11-12T19:19:07Z</dcterms:created>
  <dcterms:modified xsi:type="dcterms:W3CDTF">2021-10-13T07:22:21Z</dcterms:modified>
</cp:coreProperties>
</file>