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5E84-5625-4ACD-97BB-9AFE72EBCF53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FB29-BD74-4EAA-A55B-1C311D0D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5E84-5625-4ACD-97BB-9AFE72EBCF53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FB29-BD74-4EAA-A55B-1C311D0D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5E84-5625-4ACD-97BB-9AFE72EBCF53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FB29-BD74-4EAA-A55B-1C311D0D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5E84-5625-4ACD-97BB-9AFE72EBCF53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FB29-BD74-4EAA-A55B-1C311D0D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5E84-5625-4ACD-97BB-9AFE72EBCF53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FB29-BD74-4EAA-A55B-1C311D0D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5E84-5625-4ACD-97BB-9AFE72EBCF53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FB29-BD74-4EAA-A55B-1C311D0D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5E84-5625-4ACD-97BB-9AFE72EBCF53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FB29-BD74-4EAA-A55B-1C311D0D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5E84-5625-4ACD-97BB-9AFE72EBCF53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FB29-BD74-4EAA-A55B-1C311D0D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5E84-5625-4ACD-97BB-9AFE72EBCF53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FB29-BD74-4EAA-A55B-1C311D0D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5E84-5625-4ACD-97BB-9AFE72EBCF53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FB29-BD74-4EAA-A55B-1C311D0D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5E84-5625-4ACD-97BB-9AFE72EBCF53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FB29-BD74-4EAA-A55B-1C311D0D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5E84-5625-4ACD-97BB-9AFE72EBCF53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3FB29-BD74-4EAA-A55B-1C311D0D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xotels.com/en/glossary/hotel-chai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otels.com/en/glossary/hotel-chain" TargetMode="External"/><Relationship Id="rId2" Type="http://schemas.openxmlformats.org/officeDocument/2006/relationships/hyperlink" Target="https://www.xotels.com/en/glossary/hote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xotels.com/en/glossary/chain-hote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332656"/>
            <a:ext cx="5474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Hotel chains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62880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hlinkClick r:id="rId2"/>
              </a:rPr>
              <a:t>Hotel Chain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is a company that owns or operates several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hotels.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hlinkClick r:id="rId2"/>
              </a:rPr>
              <a:t>hotel chain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is an enterprise that manages a number of hotels located in different areas.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149080"/>
            <a:ext cx="42576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476672"/>
            <a:ext cx="83529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difference between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hotel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chains and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hotel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groups is that the latter have multiple subsidiary brands, allowing the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hotel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to greatly differ their services, products and prices offered with hotels that differ in characteristics.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hotel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that is part of a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hotel chain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is known as a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chain hotel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573016"/>
            <a:ext cx="4912618" cy="305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21088"/>
            <a:ext cx="3531763" cy="194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332656"/>
            <a:ext cx="761477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Benefits of chain hotels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12776"/>
            <a:ext cx="48965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chain hotel lets you know what to expect before you even check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in;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hotels have multiple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locations;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Chain hotels can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offer hotels nationally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internationally;</a:t>
            </a:r>
          </a:p>
          <a:p>
            <a:pPr algn="just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hotel offers miles or reward points that can offer benefits such as a free night, free meals, and other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amenities;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staff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great.</a:t>
            </a:r>
          </a:p>
          <a:p>
            <a:pPr algn="just"/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635896" cy="249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0"/>
            <a:ext cx="691276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The biggest hotel chains in the world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72816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old times, hotels were just a place that's not your home but you can spend the night at. But with time, the concept of hotels has evolved drastically and it's more like a part of lifestyle now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While most hotels in the world are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localised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with usually just a single location, some hotels are part of a brand of hotel chains with franchised locations all over the world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hotel chains usually come with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standardised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degree of service, comfort, and other properties to their guests.</a:t>
            </a:r>
          </a:p>
          <a:p>
            <a:pPr indent="4572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offer hotels in several pricing classes: be it luxury, upscale (sometimes also known as "premium"), midscale, economy or special boutique hotels.</a:t>
            </a:r>
          </a:p>
          <a:p>
            <a:pPr indent="457200"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88640"/>
            <a:ext cx="756084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Marriott International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3888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Marriott International is the largest hotel chain, leading by a number of rooms (over 1400000). Its founder — John Willard Marriott. The first hotel was opened in 1957, and already in 1969, the company went international. </a:t>
            </a:r>
          </a:p>
          <a:p>
            <a:pPr indent="4572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Today Marriott has more than 7,000 properties in 131 countries and 30 hotel brands. </a:t>
            </a:r>
          </a:p>
          <a:p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196546" cy="37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869160"/>
            <a:ext cx="3924871" cy="18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16632"/>
            <a:ext cx="756084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Hilton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one of the most important and fastest-growing hotel companies in the world that began its road to success in 1919 when a businessman named Conrad Hilton opened the first hotel in Texas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 It currently has more than a million room units.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owns 6,400 properties in 119 countries and 18 hotel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brands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365104"/>
            <a:ext cx="3233366" cy="230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37271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16632"/>
            <a:ext cx="756084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Accor</a:t>
            </a:r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Accor started its journey in 1960 being a product of Accor SA. They have 4800 hotels in 100 countries.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910102" cy="410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16632"/>
            <a:ext cx="756084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Radisson Hotel Group</a:t>
            </a:r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Owned by Jin Jiang International Holdings Company Ltd, Radisson started its journey in 1962. They have 1100 hotels in 115 countries.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638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322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khaleeva</dc:creator>
  <cp:lastModifiedBy>khaleeva</cp:lastModifiedBy>
  <cp:revision>19</cp:revision>
  <dcterms:created xsi:type="dcterms:W3CDTF">2022-12-07T06:17:46Z</dcterms:created>
  <dcterms:modified xsi:type="dcterms:W3CDTF">2022-12-07T08:59:04Z</dcterms:modified>
</cp:coreProperties>
</file>