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4" r:id="rId6"/>
    <p:sldId id="267" r:id="rId7"/>
    <p:sldId id="269" r:id="rId8"/>
    <p:sldId id="272" r:id="rId9"/>
    <p:sldId id="273" r:id="rId10"/>
    <p:sldId id="274" r:id="rId11"/>
    <p:sldId id="276" r:id="rId12"/>
    <p:sldId id="28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006600"/>
    <a:srgbClr val="270DC3"/>
    <a:srgbClr val="FF3399"/>
    <a:srgbClr val="009AD0"/>
    <a:srgbClr val="047622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46" autoAdjust="0"/>
    <p:restoredTop sz="94660"/>
  </p:normalViewPr>
  <p:slideViewPr>
    <p:cSldViewPr>
      <p:cViewPr>
        <p:scale>
          <a:sx n="60" d="100"/>
          <a:sy n="60" d="100"/>
        </p:scale>
        <p:origin x="-1410" y="-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3ABE4-240C-4727-A2D7-00A66A8B0D51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CB4A1DF-571C-499A-809D-8A0403FEF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3ABE4-240C-4727-A2D7-00A66A8B0D51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A1DF-571C-499A-809D-8A0403FEF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3ABE4-240C-4727-A2D7-00A66A8B0D51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A1DF-571C-499A-809D-8A0403FEF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3ABE4-240C-4727-A2D7-00A66A8B0D51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CB4A1DF-571C-499A-809D-8A0403FEF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3ABE4-240C-4727-A2D7-00A66A8B0D51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A1DF-571C-499A-809D-8A0403FEF7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3ABE4-240C-4727-A2D7-00A66A8B0D51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A1DF-571C-499A-809D-8A0403FEF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3ABE4-240C-4727-A2D7-00A66A8B0D51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CB4A1DF-571C-499A-809D-8A0403FEF7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3ABE4-240C-4727-A2D7-00A66A8B0D51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A1DF-571C-499A-809D-8A0403FEF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3ABE4-240C-4727-A2D7-00A66A8B0D51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A1DF-571C-499A-809D-8A0403FEF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3ABE4-240C-4727-A2D7-00A66A8B0D51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A1DF-571C-499A-809D-8A0403FEF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3ABE4-240C-4727-A2D7-00A66A8B0D51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A1DF-571C-499A-809D-8A0403FEF7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A83ABE4-240C-4727-A2D7-00A66A8B0D51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CB4A1DF-571C-499A-809D-8A0403FEF7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.png"/><Relationship Id="rId1" Type="http://schemas.openxmlformats.org/officeDocument/2006/relationships/audio" Target="file:///E:\&#1055;&#1088;&#1077;&#1079;&#1077;&#1085;&#1090;&#1072;&#1094;&#1080;&#1103;%20&#1076;&#1077;&#1085;&#1100;%20&#1084;&#1072;&#1090;&#1077;&#1088;&#1080;%20&#1085;&#1086;&#1074;&#1099;&#1081;%20&#1074;&#1072;&#1088;&#1080;&#1072;&#1085;&#1090;\Edward%20Cullen%20Yiruma.mp3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1.jpeg"/><Relationship Id="rId7" Type="http://schemas.openxmlformats.org/officeDocument/2006/relationships/image" Target="../media/image25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gif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05064"/>
            <a:ext cx="8458200" cy="2357454"/>
          </a:xfrm>
        </p:spPr>
        <p:txBody>
          <a:bodyPr>
            <a:prstTxWarp prst="textArchDown">
              <a:avLst/>
            </a:prstTxWarp>
            <a:normAutofit/>
          </a:bodyPr>
          <a:lstStyle/>
          <a:p>
            <a:pPr algn="ctr"/>
            <a:r>
              <a:rPr lang="ru-RU" sz="9600" b="1" cap="none" dirty="0" smtClean="0">
                <a:ln w="381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 МАРТА</a:t>
            </a:r>
            <a:endParaRPr lang="ru-RU" sz="9600" b="1" cap="none" dirty="0">
              <a:ln w="3810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Анастасия\Pictures\Новая папка (2)\сссссссс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8181528"/>
            <a:ext cx="1612900" cy="1143000"/>
          </a:xfrm>
          <a:prstGeom prst="rect">
            <a:avLst/>
          </a:prstGeom>
          <a:noFill/>
        </p:spPr>
      </p:pic>
      <p:pic>
        <p:nvPicPr>
          <p:cNvPr id="1027" name="Picture 3" descr="C:\Users\Анастасия\Pictures\Новая папка (2)\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0" y="5013176"/>
            <a:ext cx="1689100" cy="1270000"/>
          </a:xfrm>
          <a:prstGeom prst="rect">
            <a:avLst/>
          </a:prstGeom>
          <a:noFill/>
        </p:spPr>
      </p:pic>
      <p:pic>
        <p:nvPicPr>
          <p:cNvPr id="1028" name="Picture 4" descr="C:\Users\Анастасия\Pictures\Новая папка (2)\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8685584"/>
            <a:ext cx="1574800" cy="1168400"/>
          </a:xfrm>
          <a:prstGeom prst="rect">
            <a:avLst/>
          </a:prstGeom>
          <a:noFill/>
        </p:spPr>
      </p:pic>
      <p:pic>
        <p:nvPicPr>
          <p:cNvPr id="1029" name="Picture 5" descr="C:\Users\Анастасия\Pictures\Новая папка (2)\ааа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8685584"/>
            <a:ext cx="1511300" cy="9017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30" name="Picture 6" descr="C:\Users\Анастасия\Pictures\Новая папка (2)\ааррррррррр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572841">
            <a:off x="9366602" y="1673855"/>
            <a:ext cx="1587500" cy="1282700"/>
          </a:xfrm>
          <a:prstGeom prst="rect">
            <a:avLst/>
          </a:prstGeom>
          <a:noFill/>
        </p:spPr>
      </p:pic>
      <p:pic>
        <p:nvPicPr>
          <p:cNvPr id="1031" name="Picture 7" descr="C:\Users\Анастасия\Pictures\Новая папка (2)\апакк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2793700">
            <a:off x="9268848" y="-1190900"/>
            <a:ext cx="1409700" cy="876300"/>
          </a:xfrm>
          <a:prstGeom prst="rect">
            <a:avLst/>
          </a:prstGeom>
          <a:noFill/>
        </p:spPr>
      </p:pic>
      <p:pic>
        <p:nvPicPr>
          <p:cNvPr id="1032" name="Picture 8" descr="C:\Users\Анастасия\Pictures\Новая папка (2)\апап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11760" y="7821488"/>
            <a:ext cx="1549400" cy="939800"/>
          </a:xfrm>
          <a:prstGeom prst="rect">
            <a:avLst/>
          </a:prstGeom>
          <a:noFill/>
        </p:spPr>
      </p:pic>
      <p:pic>
        <p:nvPicPr>
          <p:cNvPr id="1033" name="Picture 9" descr="C:\Users\Анастасия\Pictures\Новая папка (2)\аппккк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2299024">
            <a:off x="4855709" y="-1753212"/>
            <a:ext cx="1600200" cy="1016000"/>
          </a:xfrm>
          <a:prstGeom prst="rect">
            <a:avLst/>
          </a:prstGeom>
          <a:noFill/>
        </p:spPr>
      </p:pic>
      <p:pic>
        <p:nvPicPr>
          <p:cNvPr id="1034" name="Picture 10" descr="C:\Users\Анастасия\Pictures\Новая папка (2)\иии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2556792" y="8037512"/>
            <a:ext cx="1600200" cy="1168400"/>
          </a:xfrm>
          <a:prstGeom prst="rect">
            <a:avLst/>
          </a:prstGeom>
          <a:noFill/>
        </p:spPr>
      </p:pic>
      <p:pic>
        <p:nvPicPr>
          <p:cNvPr id="1035" name="Picture 11" descr="C:\Users\Анастасия\Pictures\Новая папка (2)\ммммм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7213770">
            <a:off x="-2172686" y="-2304719"/>
            <a:ext cx="1422400" cy="1206500"/>
          </a:xfrm>
          <a:prstGeom prst="rect">
            <a:avLst/>
          </a:prstGeom>
          <a:noFill/>
        </p:spPr>
      </p:pic>
      <p:pic>
        <p:nvPicPr>
          <p:cNvPr id="1037" name="Picture 13" descr="C:\Users\Анастасия\Pictures\Новая папка (2)\п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2124744" y="2276872"/>
            <a:ext cx="1257300" cy="1447800"/>
          </a:xfrm>
          <a:prstGeom prst="rect">
            <a:avLst/>
          </a:prstGeom>
          <a:noFill/>
        </p:spPr>
      </p:pic>
      <p:pic>
        <p:nvPicPr>
          <p:cNvPr id="1038" name="Picture 14" descr="C:\Users\Анастасия\Pictures\Новая папка (2)\пв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4284984" y="5118100"/>
            <a:ext cx="1752600" cy="1739900"/>
          </a:xfrm>
          <a:prstGeom prst="rect">
            <a:avLst/>
          </a:prstGeom>
          <a:noFill/>
        </p:spPr>
      </p:pic>
      <p:pic>
        <p:nvPicPr>
          <p:cNvPr id="1039" name="Picture 15" descr="C:\Users\Анастасия\Pictures\Новая папка (2)\ппп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144000" y="7461448"/>
            <a:ext cx="1587500" cy="1193800"/>
          </a:xfrm>
          <a:prstGeom prst="rect">
            <a:avLst/>
          </a:prstGeom>
          <a:noFill/>
        </p:spPr>
      </p:pic>
      <p:pic>
        <p:nvPicPr>
          <p:cNvPr id="1040" name="Picture 16" descr="C:\Users\Анастасия\Pictures\Новая папка (2)\пппппппппппппппппппп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7544" y="-2043608"/>
            <a:ext cx="1549400" cy="1333500"/>
          </a:xfrm>
          <a:prstGeom prst="rect">
            <a:avLst/>
          </a:prstGeom>
          <a:noFill/>
        </p:spPr>
      </p:pic>
      <p:pic>
        <p:nvPicPr>
          <p:cNvPr id="36" name="Edward Cullen Yirum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43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3 -0.18123 L 0.01423 -0.51318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07159E-6 C 0.00226 -0.00601 0.00677 -0.01155 0.00694 -0.01825 C 0.00833 -0.06651 0.00538 -0.13788 -0.00677 -0.18799 C -0.00451 -0.22933 -0.01076 -0.25335 0.01389 -0.27529 C 0.01736 -0.28129 0.02031 -0.28822 0.02413 -0.29353 C 0.03073 -0.30323 0.03958 -0.31016 0.04496 -0.32102 C 0.05573 -0.34319 0.06996 -0.3612 0.08281 -0.38083 C 0.08871 -0.38984 0.09479 -0.39862 0.1 -0.40832 C 0.10295 -0.41409 0.10399 -0.42102 0.10694 -0.42656 C 0.11267 -0.43718 0.12361 -0.44665 0.13108 -0.45404 C 0.13854 -0.4739 0.14861 -0.48707 0.15868 -0.50462 C 0.1691 -0.54619 0.18663 -0.58037 0.19323 -0.62379 C 0.19201 -0.65427 0.19184 -0.68499 0.18976 -0.71547 C 0.18941 -0.72032 0.18733 -0.72471 0.18628 -0.72933 C 0.18003 -0.75959 0.17621 -0.78845 0.16562 -0.8164 C 0.15434 -0.84619 0.1625 -0.8127 0.15174 -0.8485 C 0.14271 -0.87875 0.14931 -0.88291 0.13108 -0.89908 C 0.12882 -0.9037 0.12726 -0.90947 0.12413 -0.91293 C 0.12014 -0.91732 0.11476 -0.91825 0.11042 -0.92194 C 0.10208 -0.9291 0.09444 -0.93741 0.08628 -0.94504 C 0.08281 -0.94827 0.07587 -0.95404 0.07587 -0.95404 C 0.07361 -0.96328 0.07309 -0.97344 0.0691 -0.98153 C 0.06094 -0.99792 0.06215 -0.98984 0.06215 -1.00462 " pathEditMode="relative" ptsTypes="ffffffffffffffffffffffA">
                                      <p:cBhvr>
                                        <p:cTn id="15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21016E-6 C 0.07066 0.02656 0.14132 0.05335 0.21371 0.01825 C 0.28611 -0.01686 0.39896 -0.17298 0.43455 -0.21108 " pathEditMode="relative" rAng="0" ptsTypes="aaA">
                                      <p:cBhvr>
                                        <p:cTn id="17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" y="-7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2 -0.00392 L 0.25712 -0.33649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61894E-7 C -0.00122 -0.10092 0.00156 -0.20185 -0.00348 -0.30254 C -0.00434 -0.32009 -0.02153 -0.36074 -0.02761 -0.3806 C -0.0382 -0.41571 -0.04497 -0.45427 -0.05174 -0.49076 C -0.05295 -0.50462 -0.05469 -0.51848 -0.05521 -0.53233 C -0.05816 -0.60069 -0.05816 -0.66975 -0.06216 -0.73834 C -0.06598 -0.80393 -0.07795 -0.86467 -0.09323 -0.92656 C -0.09879 -0.94919 -0.10105 -0.96905 -0.11389 -0.98614 C -0.11945 -1.01547 -0.11302 -0.99492 -0.12761 -1.01825 C -0.13941 -1.03741 -0.129 -1.02818 -0.1448 -1.04573 C -0.1625 -1.06536 -0.18889 -1.06467 -0.21042 -1.06859 C -0.23091 -1.07783 -0.26198 -1.09284 -0.28282 -1.09631 C -0.30226 -1.09954 -0.32188 -1.09931 -0.3415 -1.10069 C -0.4717 -1.14457 -0.60851 -1.13741 -0.7415 -1.13741 " pathEditMode="relative" ptsTypes="fffffffffffffA">
                                      <p:cBhvr>
                                        <p:cTn id="21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9.93072E-7 L -0.17326 0.21986 " pathEditMode="relative" ptsTypes="AA">
                                      <p:cBhvr>
                                        <p:cTn id="23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7.69053E-6 L -0.14185 -0.2619 " pathEditMode="relative" ptsTypes="AA">
                                      <p:cBhvr>
                                        <p:cTn id="25" dur="5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295  E" pathEditMode="relative" ptsTypes="">
                                      <p:cBhvr>
                                        <p:cTn id="28" dur="3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97229E-6 L 0.12604 0.32471 " pathEditMode="relative" ptsTypes="AA">
                                      <p:cBhvr>
                                        <p:cTn id="30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2" dur="3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65589E-6 L -0.10243 0.2933 " pathEditMode="relative" ptsTypes="AA">
                                      <p:cBhvr>
                                        <p:cTn id="34" dur="5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77829E-6 C -0.01215 -0.01063 -0.02534 -0.0164 -0.03455 -0.0321 C -0.05121 -0.06074 -0.06354 -0.09307 -0.08281 -0.11917 C -0.08402 -0.12379 -0.08455 -0.12887 -0.08628 -0.13303 C -0.09027 -0.14273 -0.1 -0.16051 -0.1 -0.16051 C -0.10191 -0.17298 -0.10625 -0.18476 -0.10694 -0.19723 C -0.10902 -0.23234 -0.11041 -0.30254 -0.11041 -0.30254 " pathEditMode="relative" ptsTypes="ffffffA">
                                      <p:cBhvr>
                                        <p:cTn id="36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94919E-6 L -0.18125 -0.08384 " pathEditMode="relative" ptsTypes="AA">
                                      <p:cBhvr>
                                        <p:cTn id="38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037E-6 C 0.02031 -0.00923 0.01875 -0.02702 0.02413 -0.05496 C 0.03298 -0.10161 0.03264 -0.15104 0.04132 -0.19699 C 0.04357 -0.20923 0.04618 -0.22147 0.04826 -0.23371 C 0.04965 -0.24134 0.04878 -0.24988 0.05173 -0.25658 C 0.05382 -0.26143 0.05851 -0.26281 0.06198 -0.26582 C 0.06423 -0.27205 0.06736 -0.27783 0.06892 -0.28429 C 0.07326 -0.30138 0.07048 -0.30623 0.07587 -0.32078 C 0.07882 -0.32886 0.08264 -0.33626 0.08611 -0.34388 C 0.08941 -0.3612 0.09357 -0.38106 0.1033 -0.39422 C 0.12031 -0.41662 0.1467 -0.42078 0.16892 -0.42632 C 0.1842 -0.43002 0.19844 -0.43602 0.21371 -0.44018 C 0.24201 -0.46512 0.23993 -0.51801 0.24479 -0.55935 C 0.24687 -0.57713 0.24809 -0.60069 0.25851 -0.61455 C 0.26788 -0.62702 0.28385 -0.63441 0.29653 -0.63764 C 0.32517 -0.6448 0.35399 -0.6485 0.38264 -0.65589 C 0.38732 -0.65889 0.39167 -0.66258 0.39653 -0.66512 C 0.40087 -0.66743 0.4059 -0.6672 0.41024 -0.66974 C 0.41632 -0.67344 0.42153 -0.6799 0.4276 -0.6836 C 0.4342 -0.68753 0.44826 -0.69261 0.44826 -0.69261 C 0.45173 -0.69561 0.45538 -0.69792 0.45851 -0.70184 C 0.47378 -0.72217 0.4559 -0.71154 0.47587 -0.71986 C 0.47934 -0.72286 0.48316 -0.72517 0.48611 -0.7291 C 0.4901 -0.73464 0.49167 -0.74341 0.49653 -0.74757 C 0.5026 -0.75288 0.51024 -0.75358 0.51719 -0.75658 C 0.525 -0.76004 0.52986 -0.77205 0.53785 -0.77505 C 0.56857 -0.78683 0.55364 -0.78244 0.58264 -0.78868 C 0.59357 -0.79861 0.60451 -0.806 0.61719 -0.81177 C 0.62552 -0.82286 0.63559 -0.83464 0.64132 -0.8485 C 0.64357 -0.85404 0.6434 -0.86074 0.64479 -0.86674 C 0.64982 -0.88868 0.65243 -0.89676 0.65851 -0.91732 C 0.66076 -0.95889 0.66267 -1 0.66545 -1.0411 C 0.66614 -1.05196 0.66476 -1.06397 0.66892 -1.07321 C 0.67413 -1.08475 0.69114 -1.08845 0.7 -1.09145 C 0.71701 -1.10669 0.72969 -1.10161 0.74826 -1.10993 C 0.75052 -1.11455 0.75469 -1.11801 0.75521 -1.12355 C 0.75625 -1.13371 0.75052 -1.14988 0.74826 -1.16027 C 0.74462 -1.17713 0.74097 -1.19399 0.73785 -1.21085 C 0.74149 -1.25819 0.74132 -1.24134 0.74132 -1.2612 " pathEditMode="relative" ptsTypes="ffffffffffffffffffffffffffffffffffffffA">
                                      <p:cBhvr>
                                        <p:cTn id="40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 showWhenStopped="0">
                <p:cTn id="4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212976"/>
            <a:ext cx="4248472" cy="4896543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C00000"/>
                </a:solidFill>
              </a:rPr>
              <a:t>Мама- первое слово.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Главное слово в нашей судьбе,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Мама жизнь подарила,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Мир подарила мне и тебе!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 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Users\Анастасия\Pictures\мама и ребёнок\1290933079_den_materi_v_ross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052736"/>
            <a:ext cx="6093296" cy="6093296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4098" name="Picture 2" descr="C:\Users\Анастасия\Pictures\Новая папка (2)\мс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-387424"/>
            <a:ext cx="3744416" cy="451745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6145" name="Picture 1" descr="C:\МОЯ ПАПКА\МоЁ=)\иот ит  имтми тми\530568e1e667421dbb64a5669910e33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2776"/>
            <a:ext cx="1656184" cy="1739589"/>
          </a:xfrm>
          <a:prstGeom prst="rect">
            <a:avLst/>
          </a:prstGeom>
          <a:noFill/>
        </p:spPr>
      </p:pic>
      <p:pic>
        <p:nvPicPr>
          <p:cNvPr id="6146" name="Picture 2" descr="C:\МОЯ ПАПКА\МоЁ=)\иот ит  имтми тми\530568e1e667421dbb64a5669910e33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48680"/>
            <a:ext cx="2462187" cy="2586182"/>
          </a:xfrm>
          <a:prstGeom prst="rect">
            <a:avLst/>
          </a:prstGeom>
          <a:noFill/>
        </p:spPr>
      </p:pic>
      <p:pic>
        <p:nvPicPr>
          <p:cNvPr id="6147" name="Picture 3" descr="C:\МОЯ ПАПКА\МоЁ=)\иот ит  имтми тми\530568e1e667421dbb64a5669910e33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196752"/>
            <a:ext cx="1323975" cy="1390650"/>
          </a:xfrm>
          <a:prstGeom prst="rect">
            <a:avLst/>
          </a:prstGeom>
          <a:noFill/>
        </p:spPr>
      </p:pic>
      <p:pic>
        <p:nvPicPr>
          <p:cNvPr id="6148" name="Picture 4" descr="C:\МОЯ ПАПКА\МоЁ=)\иот ит  имтми тми\530568e1e667421dbb64a5669910e335.gif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923928" y="0"/>
            <a:ext cx="1323975" cy="1390650"/>
          </a:xfrm>
          <a:prstGeom prst="rect">
            <a:avLst/>
          </a:prstGeom>
          <a:noFill/>
        </p:spPr>
      </p:pic>
      <p:pic>
        <p:nvPicPr>
          <p:cNvPr id="6149" name="Picture 5" descr="C:\МОЯ ПАПКА\МоЁ=)\иот ит  имтми тми\530568e1e667421dbb64a5669910e33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034301">
            <a:off x="7315804" y="257617"/>
            <a:ext cx="1323975" cy="1390650"/>
          </a:xfrm>
          <a:prstGeom prst="rect">
            <a:avLst/>
          </a:prstGeom>
          <a:noFill/>
        </p:spPr>
      </p:pic>
      <p:pic>
        <p:nvPicPr>
          <p:cNvPr id="10" name="Picture 4" descr="C:\МОЯ ПАПКА\МоЁ=)\иот ит  имтми тми\530568e1e667421dbb64a5669910e335.gif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rgbClr val="00B0F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500166" y="4531897"/>
            <a:ext cx="2214578" cy="2326103"/>
          </a:xfrm>
          <a:prstGeom prst="rect">
            <a:avLst/>
          </a:prstGeom>
          <a:noFill/>
        </p:spPr>
      </p:pic>
    </p:spTree>
  </p:cSld>
  <p:clrMapOvr>
    <a:masterClrMapping/>
  </p:clrMapOvr>
  <p:transition advTm="15631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643050"/>
            <a:ext cx="2214578" cy="4572056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270DC3"/>
                </a:solidFill>
                <a:latin typeface="Monotype Corsiva" pitchFamily="66" charset="0"/>
                <a:cs typeface="Segoe UI" pitchFamily="34" charset="0"/>
              </a:rPr>
              <a:t>Не обижайте матерей,</a:t>
            </a:r>
          </a:p>
          <a:p>
            <a:r>
              <a:rPr lang="ru-RU" sz="2800" b="1" i="1" dirty="0" smtClean="0">
                <a:solidFill>
                  <a:srgbClr val="270DC3"/>
                </a:solidFill>
                <a:latin typeface="Monotype Corsiva" pitchFamily="66" charset="0"/>
                <a:cs typeface="Segoe UI" pitchFamily="34" charset="0"/>
              </a:rPr>
              <a:t>На матерей не обижайтесь,</a:t>
            </a:r>
          </a:p>
          <a:p>
            <a:r>
              <a:rPr lang="ru-RU" sz="2800" b="1" i="1" dirty="0" smtClean="0">
                <a:solidFill>
                  <a:srgbClr val="270DC3"/>
                </a:solidFill>
                <a:latin typeface="Monotype Corsiva" pitchFamily="66" charset="0"/>
                <a:cs typeface="Segoe UI" pitchFamily="34" charset="0"/>
              </a:rPr>
              <a:t>Перед разлукой у дверей</a:t>
            </a:r>
          </a:p>
          <a:p>
            <a:r>
              <a:rPr lang="ru-RU" sz="2800" b="1" i="1" dirty="0" smtClean="0">
                <a:solidFill>
                  <a:srgbClr val="270DC3"/>
                </a:solidFill>
                <a:latin typeface="Monotype Corsiva" pitchFamily="66" charset="0"/>
                <a:cs typeface="Segoe UI" pitchFamily="34" charset="0"/>
              </a:rPr>
              <a:t>Нежнее с ними </a:t>
            </a:r>
            <a:r>
              <a:rPr lang="ru-RU" sz="2800" b="1" i="1" dirty="0" smtClean="0">
                <a:solidFill>
                  <a:srgbClr val="270DC3"/>
                </a:solidFill>
                <a:latin typeface="Monotype Corsiva" pitchFamily="66" charset="0"/>
              </a:rPr>
              <a:t>попрощайтесь</a:t>
            </a:r>
          </a:p>
          <a:p>
            <a:endParaRPr lang="ru-RU" sz="2800" b="1" dirty="0">
              <a:solidFill>
                <a:srgbClr val="270DC3"/>
              </a:solidFill>
            </a:endParaRPr>
          </a:p>
        </p:txBody>
      </p:sp>
      <p:pic>
        <p:nvPicPr>
          <p:cNvPr id="9218" name="Picture 2" descr="C:\Users\Анастасия\Pictures\x_90f5b7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8516" y="0"/>
            <a:ext cx="5495484" cy="6858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219" name="Picture 3" descr="C:\Users\Анастасия\Pictures\Новая папка (2)\мс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996952"/>
            <a:ext cx="720080" cy="868742"/>
          </a:xfrm>
          <a:prstGeom prst="rect">
            <a:avLst/>
          </a:prstGeom>
          <a:noFill/>
        </p:spPr>
      </p:pic>
      <p:pic>
        <p:nvPicPr>
          <p:cNvPr id="5" name="Picture 2" descr="C:\Users\Анастасия\Pictures\Новая папка (2)\мс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4214818"/>
            <a:ext cx="2714644" cy="3275087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6" name="Picture 2" descr="C:\Users\Анастасия\Pictures\Новая папка (2)\мс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-642966"/>
            <a:ext cx="2374994" cy="286531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advTm="1287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Анастасия\Pictures\мама и ребёнок\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5512777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357166"/>
            <a:ext cx="6300192" cy="2886642"/>
          </a:xfrm>
        </p:spPr>
        <p:txBody>
          <a:bodyPr/>
          <a:lstStyle/>
          <a:p>
            <a:r>
              <a:rPr lang="ru-RU" sz="3000" b="1" i="1" dirty="0" smtClean="0">
                <a:solidFill>
                  <a:srgbClr val="C00000"/>
                </a:solidFill>
              </a:rPr>
              <a:t>Мы поздравляем милых мам,</a:t>
            </a:r>
          </a:p>
          <a:p>
            <a:r>
              <a:rPr lang="ru-RU" sz="3000" b="1" i="1" dirty="0" smtClean="0">
                <a:solidFill>
                  <a:srgbClr val="C00000"/>
                </a:solidFill>
              </a:rPr>
              <a:t>Прекрасных женщин всей планеты,</a:t>
            </a:r>
          </a:p>
          <a:p>
            <a:r>
              <a:rPr lang="ru-RU" sz="3000" b="1" i="1" dirty="0" smtClean="0">
                <a:solidFill>
                  <a:srgbClr val="C00000"/>
                </a:solidFill>
              </a:rPr>
              <a:t>И пусть все люди дарят вам,</a:t>
            </a:r>
          </a:p>
          <a:p>
            <a:r>
              <a:rPr lang="ru-RU" sz="3000" b="1" i="1" dirty="0" smtClean="0">
                <a:solidFill>
                  <a:srgbClr val="C00000"/>
                </a:solidFill>
              </a:rPr>
              <a:t>Благоуханные  букеты!</a:t>
            </a:r>
          </a:p>
          <a:p>
            <a:endParaRPr lang="ru-RU" dirty="0"/>
          </a:p>
        </p:txBody>
      </p:sp>
      <p:pic>
        <p:nvPicPr>
          <p:cNvPr id="5" name="Picture 2" descr="C:\МОЯ ПАПКА\Открытки, картинки, шаблоны, клипарты\Клипарты и шаблоны\b404eb99c66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852936"/>
            <a:ext cx="4355976" cy="363727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1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800"/>
                            </p:stCondLst>
                            <p:childTnLst>
                              <p:par>
                                <p:cTn id="1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900"/>
                            </p:stCondLst>
                            <p:childTnLst>
                              <p:par>
                                <p:cTn id="26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7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igstock_Breastfeeding_28640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0571" y="0"/>
            <a:ext cx="4573429" cy="6858000"/>
          </a:xfrm>
          <a:prstGeom prst="rect">
            <a:avLst/>
          </a:prstGeom>
        </p:spPr>
      </p:pic>
      <p:pic>
        <p:nvPicPr>
          <p:cNvPr id="5" name="Рисунок 4" descr="2cc46179f4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6552" y="-531440"/>
            <a:ext cx="5904656" cy="59194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229200"/>
            <a:ext cx="5580112" cy="2293996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«Все прекрасное в человеке от лучей солнца и от молока матери».</a:t>
            </a:r>
            <a:br>
              <a:rPr lang="ru-RU" sz="2400" i="1" dirty="0" smtClean="0">
                <a:solidFill>
                  <a:srgbClr val="FF0000"/>
                </a:solidFill>
              </a:rPr>
            </a:br>
            <a:r>
              <a:rPr lang="ru-RU" sz="2400" i="1" dirty="0" smtClean="0">
                <a:solidFill>
                  <a:srgbClr val="FF0000"/>
                </a:solidFill>
              </a:rPr>
              <a:t>                                        (</a:t>
            </a:r>
            <a:r>
              <a:rPr lang="ru-RU" sz="2400" i="1" dirty="0" err="1" smtClean="0">
                <a:solidFill>
                  <a:srgbClr val="FF0000"/>
                </a:solidFill>
              </a:rPr>
              <a:t>а.м</a:t>
            </a:r>
            <a:r>
              <a:rPr lang="ru-RU" sz="2400" i="1" dirty="0" smtClean="0">
                <a:solidFill>
                  <a:srgbClr val="FF0000"/>
                </a:solidFill>
              </a:rPr>
              <a:t>. горький)</a:t>
            </a:r>
            <a:endParaRPr lang="ru-RU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28938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ediye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l="8441" r="12583"/>
          <a:stretch>
            <a:fillRect/>
          </a:stretch>
        </p:blipFill>
        <p:spPr>
          <a:xfrm>
            <a:off x="-252536" y="-459432"/>
            <a:ext cx="5508104" cy="800984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67536" y="1772816"/>
            <a:ext cx="4176464" cy="2304256"/>
          </a:xfrm>
        </p:spPr>
        <p:txBody>
          <a:bodyPr vert="horz">
            <a:no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Простыми, добрыми словами</a:t>
            </a:r>
            <a:br>
              <a:rPr lang="ru-RU" sz="2800" i="1" dirty="0" smtClean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i="1" dirty="0" smtClean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Поговорим сегодня мы о маме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800" dirty="0" smtClean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dirty="0" smtClean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  <a:br>
              <a:rPr lang="ru-RU" sz="2800" dirty="0" smtClean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sz="2800" dirty="0">
              <a:solidFill>
                <a:schemeClr val="accent6">
                  <a:lumMod val="50000"/>
                </a:schemeClr>
              </a:solidFill>
              <a:effectLst>
                <a:outerShdw blurRad="50800" dist="50800" dir="5400000" sx="1000" sy="1000" algn="ctr" rotWithShape="0">
                  <a:srgbClr val="000000"/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1026" name="Picture 2" descr="C:\Users\Анастасия\Pictures\мама и ребёнок\File25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144772">
            <a:off x="9501634" y="3982882"/>
            <a:ext cx="3036187" cy="2515983"/>
          </a:xfrm>
          <a:prstGeom prst="rect">
            <a:avLst/>
          </a:prstGeom>
          <a:noFill/>
        </p:spPr>
      </p:pic>
      <p:pic>
        <p:nvPicPr>
          <p:cNvPr id="6" name="Picture 2" descr="C:\Users\Анастасия\Pictures\мама и ребёнок\File25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035496"/>
            <a:ext cx="899592" cy="745461"/>
          </a:xfrm>
          <a:prstGeom prst="rect">
            <a:avLst/>
          </a:prstGeom>
          <a:noFill/>
        </p:spPr>
      </p:pic>
      <p:pic>
        <p:nvPicPr>
          <p:cNvPr id="7" name="Picture 2" descr="C:\Users\Анастасия\Pictures\мама и ребёнок\File25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55089" y="7173416"/>
            <a:ext cx="1824823" cy="1512168"/>
          </a:xfrm>
          <a:prstGeom prst="rect">
            <a:avLst/>
          </a:prstGeom>
          <a:noFill/>
        </p:spPr>
      </p:pic>
      <p:pic>
        <p:nvPicPr>
          <p:cNvPr id="8" name="Picture 2" descr="C:\Users\Анастасия\Pictures\мама и ребёнок\File256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836712" y="5445224"/>
            <a:ext cx="1008112" cy="835388"/>
          </a:xfrm>
          <a:prstGeom prst="rect">
            <a:avLst/>
          </a:prstGeom>
          <a:noFill/>
        </p:spPr>
      </p:pic>
      <p:pic>
        <p:nvPicPr>
          <p:cNvPr id="9" name="Picture 2" descr="C:\Users\Анастасия\Pictures\мама и ребёнок\File256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300162">
            <a:off x="3529369" y="-1663758"/>
            <a:ext cx="1690794" cy="140110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6427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632 1.0382 C -0.55365 1.03102 -0.51597 1.01019 -0.5066 1.00741 C -0.48368 1.00093 -0.46024 0.99306 -0.43906 0.98241 C -0.43004 0.97824 -0.4224 0.97199 -0.41372 0.96759 C -0.4092 0.96551 -0.40365 0.96459 -0.39965 0.96273 C -0.38368 0.95486 -0.3757 0.94514 -0.35729 0.94005 C -0.33924 0.93472 -0.32014 0.92917 -0.30278 0.92222 C -0.27761 0.91273 -0.31354 0.92153 -0.28316 0.91482 C -0.24774 0.89584 -0.26563 0.90093 -0.22917 0.89746 C -0.21858 0.89213 -0.2092 0.88681 -0.19809 0.88241 C -0.18906 0.87871 -0.18108 0.87662 -0.1724 0.87222 C -0.16233 0.86667 -0.15608 0.86042 -0.14445 0.85695 C -0.13715 0.85209 -0.12847 0.84954 -0.12136 0.84468 C -0.11892 0.84259 -0.11875 0.83889 -0.11597 0.83704 C -0.09931 0.82408 -0.09844 0.8338 -0.07882 0.81713 C -0.07517 0.81366 -0.07153 0.80996 -0.06736 0.80695 C -0.05573 0.79815 -0.04167 0.79144 -0.03073 0.78195 C -0.02761 0.77894 -0.02552 0.77477 -0.0224 0.77176 C -0.02014 0.76968 -0.01597 0.76898 -0.01406 0.76667 C -0.01372 0.76667 0.01597 0.73449 0.02031 0.72917 C 0.03003 0.7169 0.02969 0.70672 0.04305 0.69884 C 0.05052 0.67917 0.0717 0.66158 0.08246 0.64121 C 0.09514 0.61806 0.09896 0.5919 0.11667 0.57107 C 0.12135 0.5588 0.12569 0.54908 0.13351 0.5382 C 0.13923 0.51783 0.14323 0.49931 0.15364 0.48079 C 0.15746 0.45556 0.16128 0.43056 0.16493 0.40533 C 0.16667 0.37431 0.16979 0.34792 0.17326 0.31759 C 0.17413 0.31088 0.17517 0.30394 0.17621 0.29746 C 0.17691 0.28889 0.17917 0.27269 0.17917 0.27269 " pathEditMode="relative" rAng="0" ptsTypes="ffffffffffffffffffffffffffff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" y="-38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46 0.86875 C -0.10278 0.85949 -0.09514 0.85324 -0.0908 0.84375 C -0.07552 0.80972 -0.09271 0.84352 -0.0783 0.82431 C -0.07222 0.81621 -0.06701 0.80533 -0.06163 0.79653 C -0.05295 0.78264 -0.04427 0.77014 -0.03663 0.75486 C -0.03003 0.74167 -0.02656 0.72616 -0.01996 0.7132 C -0.01719 0.70764 -0.01163 0.69653 -0.01163 0.69653 C -0.0033 0.6581 0.00104 0.62269 0.00504 0.58264 C 0.00452 0.55672 0.00886 0.48102 -0.00121 0.44097 C -0.0085 0.36412 -0.00121 0.2875 -0.00121 0.21042 " pathEditMode="relative" ptsTypes="fffffffff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66 0.29236 C 0.21736 0.27315 0.21875 0.23357 0.23108 0.20625 C 0.23316 0.19514 0.23455 0.1838 0.23733 0.17292 C 0.24201 0.12894 0.24566 0.08681 0.24566 0.04236 " pathEditMode="relative" ptsTypes="fff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302 0.41319 C -0.11718 0.38241 -0.11475 0.37639 -0.12743 0.3544 C -0.13663 0.33935 -0.15017 0.32917 -0.1559 0.31088 C -0.17135 0.26366 -0.19843 0.23171 -0.22256 0.19468 C -0.23715 0.17222 -0.24774 0.14653 -0.26527 0.12917 C -0.27239 0.1125 -0.28854 0.07315 -0.29861 0.05625 C -0.35034 -0.03495 -0.28628 0.08241 -0.33645 0.00532 C -0.36857 -0.04352 -0.32361 0.0044 -0.36024 -0.02384 C -0.36545 -0.02755 -0.3743 -0.03866 -0.3743 -0.03773 " pathEditMode="relative" rAng="0" ptsTypes="ffffffffA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-22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02 0.00486 C 0.06979 -0.00255 0.07153 -0.01135 0.0757 -0.0169 C 0.08716 -0.03195 0.1066 -0.03889 0.11945 -0.05139 C 0.13125 -0.06297 0.14688 -0.0801 0.15729 -0.09468 C 0.16632 -0.10718 0.17483 -0.12037 0.18351 -0.13334 C 0.18646 -0.13774 0.19236 -0.1463 0.19236 -0.14607 C 0.1974 -0.16875 0.20278 -0.18172 0.2099 -0.20255 C 0.21077 -0.20973 0.21146 -0.2169 0.21268 -0.22408 C 0.21441 -0.23264 0.21858 -0.25 0.21858 -0.24954 C 0.22084 -0.27454 0.22448 -0.29491 0.22448 -0.31899 " pathEditMode="relative" rAng="0" ptsTypes="fffffffff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70576997253.jpg"/>
          <p:cNvPicPr>
            <a:picLocks noChangeAspect="1"/>
          </p:cNvPicPr>
          <p:nvPr/>
        </p:nvPicPr>
        <p:blipFill>
          <a:blip r:embed="rId2" cstate="print"/>
          <a:srcRect b="24800"/>
          <a:stretch>
            <a:fillRect/>
          </a:stretch>
        </p:blipFill>
        <p:spPr>
          <a:xfrm>
            <a:off x="0" y="856560"/>
            <a:ext cx="5868144" cy="6001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0"/>
            <a:ext cx="8315324" cy="235745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effectLst/>
              </a:rPr>
              <a:t>Есть женский день весною,</a:t>
            </a:r>
            <a:br>
              <a:rPr lang="ru-RU" sz="2800" dirty="0" smtClean="0">
                <a:solidFill>
                  <a:srgbClr val="C00000"/>
                </a:solidFill>
                <a:effectLst/>
              </a:rPr>
            </a:br>
            <a:r>
              <a:rPr lang="ru-RU" sz="2800" dirty="0" smtClean="0">
                <a:solidFill>
                  <a:srgbClr val="C00000"/>
                </a:solidFill>
                <a:effectLst/>
              </a:rPr>
              <a:t>А этот пал на осень.</a:t>
            </a:r>
            <a:br>
              <a:rPr lang="ru-RU" sz="2800" dirty="0" smtClean="0">
                <a:solidFill>
                  <a:srgbClr val="C00000"/>
                </a:solidFill>
                <a:effectLst/>
              </a:rPr>
            </a:br>
            <a:r>
              <a:rPr lang="ru-RU" sz="2800" dirty="0" smtClean="0">
                <a:solidFill>
                  <a:srgbClr val="C00000"/>
                </a:solidFill>
                <a:effectLst/>
              </a:rPr>
              <a:t>Просить тепла  у солнца?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Анастасия\Pictures\Новая папка (3)\b3e9c78151cd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3982" y="-3653111"/>
            <a:ext cx="751747" cy="1307441"/>
          </a:xfrm>
          <a:prstGeom prst="rect">
            <a:avLst/>
          </a:prstGeom>
          <a:noFill/>
        </p:spPr>
      </p:pic>
      <p:pic>
        <p:nvPicPr>
          <p:cNvPr id="2051" name="Picture 3" descr="C:\Users\Анастасия\Pictures\Новая папка (3)\b3e9c78151cdВ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126" y="-7541543"/>
            <a:ext cx="1049476" cy="832030"/>
          </a:xfrm>
          <a:prstGeom prst="rect">
            <a:avLst/>
          </a:prstGeom>
          <a:noFill/>
        </p:spPr>
      </p:pic>
      <p:pic>
        <p:nvPicPr>
          <p:cNvPr id="2052" name="Picture 4" descr="C:\Users\Анастасия\Pictures\Новая папка (3)\b3e9c78151cd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3742" y="-2933031"/>
            <a:ext cx="920871" cy="873557"/>
          </a:xfrm>
          <a:prstGeom prst="rect">
            <a:avLst/>
          </a:prstGeom>
          <a:noFill/>
        </p:spPr>
      </p:pic>
      <p:pic>
        <p:nvPicPr>
          <p:cNvPr id="2053" name="Picture 5" descr="C:\Users\Анастасия\Pictures\Новая папка (3)\b3e9c78151cdН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598" y="-6893471"/>
            <a:ext cx="935468" cy="1302659"/>
          </a:xfrm>
          <a:prstGeom prst="rect">
            <a:avLst/>
          </a:prstGeom>
          <a:noFill/>
        </p:spPr>
      </p:pic>
      <p:pic>
        <p:nvPicPr>
          <p:cNvPr id="2054" name="Picture 6" descr="C:\Users\Анастасия\Pictures\Новая папка (3)\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598" y="-2274786"/>
            <a:ext cx="782703" cy="1330595"/>
          </a:xfrm>
          <a:prstGeom prst="rect">
            <a:avLst/>
          </a:prstGeom>
          <a:noFill/>
        </p:spPr>
      </p:pic>
      <p:pic>
        <p:nvPicPr>
          <p:cNvPr id="2055" name="Picture 7" descr="C:\Users\Анастасия\Pictures\Новая папка (3)\63564876_8be10d3d5fb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13702" y="-6245399"/>
            <a:ext cx="1778638" cy="1224136"/>
          </a:xfrm>
          <a:prstGeom prst="rect">
            <a:avLst/>
          </a:prstGeom>
          <a:noFill/>
        </p:spPr>
      </p:pic>
      <p:pic>
        <p:nvPicPr>
          <p:cNvPr id="2056" name="Picture 8" descr="C:\Users\Анастасия\Pictures\Новая папка (3)\aa698a4e4f9at копия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7837" y="-4949255"/>
            <a:ext cx="1436979" cy="1512168"/>
          </a:xfrm>
          <a:prstGeom prst="rect">
            <a:avLst/>
          </a:prstGeom>
          <a:noFill/>
        </p:spPr>
      </p:pic>
      <p:pic>
        <p:nvPicPr>
          <p:cNvPr id="2057" name="Picture 9" descr="C:\Users\Анастасия\Pictures\Новая папка (3)\b3e9c78151cd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81854" y="-2212951"/>
            <a:ext cx="1136303" cy="1001154"/>
          </a:xfrm>
          <a:prstGeom prst="rect">
            <a:avLst/>
          </a:prstGeom>
          <a:noFill/>
        </p:spPr>
      </p:pic>
      <p:pic>
        <p:nvPicPr>
          <p:cNvPr id="12" name="Picture 3" descr="C:\Users\Анастасия\Pictures\Новая папка (3)\b3e9c78151cdВ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6846876">
            <a:off x="5312963" y="-1854680"/>
            <a:ext cx="897277" cy="711366"/>
          </a:xfrm>
          <a:prstGeom prst="rect">
            <a:avLst/>
          </a:prstGeom>
          <a:noFill/>
        </p:spPr>
      </p:pic>
      <p:pic>
        <p:nvPicPr>
          <p:cNvPr id="13" name="Picture 8" descr="C:\Users\Анастасия\Pictures\Новая папка (3)\aa698a4e4f9at копия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7485910" y="-6245399"/>
            <a:ext cx="1436979" cy="1512168"/>
          </a:xfrm>
          <a:prstGeom prst="rect">
            <a:avLst/>
          </a:prstGeom>
          <a:noFill/>
        </p:spPr>
      </p:pic>
      <p:pic>
        <p:nvPicPr>
          <p:cNvPr id="14" name="Picture 8" descr="C:\Users\Анастасия\Pictures\Новая папка (3)\aa698a4e4f9at копия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6849277">
            <a:off x="1198583" y="-7980728"/>
            <a:ext cx="1436979" cy="1512168"/>
          </a:xfrm>
          <a:prstGeom prst="rect">
            <a:avLst/>
          </a:prstGeom>
          <a:noFill/>
        </p:spPr>
      </p:pic>
      <p:pic>
        <p:nvPicPr>
          <p:cNvPr id="15" name="Picture 8" descr="C:\Users\Анастасия\Pictures\Новая папка (3)\aa698a4e4f9at копия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4892943">
            <a:off x="7677643" y="-2522079"/>
            <a:ext cx="1436979" cy="1512168"/>
          </a:xfrm>
          <a:prstGeom prst="rect">
            <a:avLst/>
          </a:prstGeom>
          <a:noFill/>
        </p:spPr>
      </p:pic>
      <p:pic>
        <p:nvPicPr>
          <p:cNvPr id="16" name="Picture 8" descr="C:\Users\Анастасия\Pictures\Новая папка (3)\aa698a4e4f9at копия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586490">
            <a:off x="1005190" y="-2456359"/>
            <a:ext cx="1436979" cy="1512168"/>
          </a:xfrm>
          <a:prstGeom prst="rect">
            <a:avLst/>
          </a:prstGeom>
          <a:noFill/>
        </p:spPr>
      </p:pic>
      <p:pic>
        <p:nvPicPr>
          <p:cNvPr id="17" name="Picture 8" descr="C:\Users\Анастасия\Pictures\Новая папка (3)\aa698a4e4f9at копия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57719" y="-4145443"/>
            <a:ext cx="1152128" cy="1212412"/>
          </a:xfrm>
          <a:prstGeom prst="rect">
            <a:avLst/>
          </a:prstGeom>
          <a:noFill/>
        </p:spPr>
      </p:pic>
      <p:pic>
        <p:nvPicPr>
          <p:cNvPr id="18" name="Picture 8" descr="C:\Users\Анастасия\Pictures\Новая папка (3)\aa698a4e4f9at копия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184" y="-4157167"/>
            <a:ext cx="1094841" cy="1152128"/>
          </a:xfrm>
          <a:prstGeom prst="rect">
            <a:avLst/>
          </a:prstGeom>
          <a:noFill/>
        </p:spPr>
      </p:pic>
      <p:pic>
        <p:nvPicPr>
          <p:cNvPr id="19" name="Picture 8" descr="C:\Users\Анастасия\Pictures\Новая папка (3)\aa698a4e4f9at копия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7820098">
            <a:off x="6987325" y="-3330126"/>
            <a:ext cx="1131146" cy="1190333"/>
          </a:xfrm>
          <a:prstGeom prst="rect">
            <a:avLst/>
          </a:prstGeom>
          <a:noFill/>
        </p:spPr>
      </p:pic>
      <p:pic>
        <p:nvPicPr>
          <p:cNvPr id="20" name="Picture 7" descr="C:\Users\Анастасия\Pictures\Новая папка (3)\63564876_8be10d3d5fb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73742" y="-2168327"/>
            <a:ext cx="1778638" cy="1224136"/>
          </a:xfrm>
          <a:prstGeom prst="rect">
            <a:avLst/>
          </a:prstGeom>
          <a:noFill/>
        </p:spPr>
      </p:pic>
      <p:pic>
        <p:nvPicPr>
          <p:cNvPr id="21" name="Picture 7" descr="C:\Users\Анастасия\Pictures\Новая папка (3)\63564876_8be10d3d5fb0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77398" y="-7802191"/>
            <a:ext cx="1584176" cy="1090299"/>
          </a:xfrm>
          <a:prstGeom prst="rect">
            <a:avLst/>
          </a:prstGeom>
          <a:noFill/>
        </p:spPr>
      </p:pic>
      <p:pic>
        <p:nvPicPr>
          <p:cNvPr id="22" name="Picture 4" descr="C:\Users\Анастасия\Pictures\Новая папка (3)\b3e9c78151cdЕ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01735" y="-4762480"/>
            <a:ext cx="648072" cy="614774"/>
          </a:xfrm>
          <a:prstGeom prst="rect">
            <a:avLst/>
          </a:prstGeom>
          <a:noFill/>
        </p:spPr>
      </p:pic>
      <p:pic>
        <p:nvPicPr>
          <p:cNvPr id="23" name="Picture 4" descr="C:\Users\Анастасия\Pictures\Новая папка (3)\b3e9c78151cd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492098">
            <a:off x="8061974" y="-4589215"/>
            <a:ext cx="920871" cy="873557"/>
          </a:xfrm>
          <a:prstGeom prst="rect">
            <a:avLst/>
          </a:prstGeom>
          <a:noFill/>
        </p:spPr>
      </p:pic>
      <p:pic>
        <p:nvPicPr>
          <p:cNvPr id="24" name="Picture 3" descr="C:\Users\Анастасия\Pictures\Новая папка (3)\b3e9c78151cdВ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2154743">
            <a:off x="4547997" y="-1705682"/>
            <a:ext cx="749861" cy="594494"/>
          </a:xfrm>
          <a:prstGeom prst="rect">
            <a:avLst/>
          </a:prstGeom>
          <a:noFill/>
        </p:spPr>
      </p:pic>
      <p:pic>
        <p:nvPicPr>
          <p:cNvPr id="25" name="Picture 2" descr="C:\Users\Анастасия\Pictures\Новая папка (3)\b3e9c78151cd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674594">
            <a:off x="5109646" y="-6533431"/>
            <a:ext cx="751747" cy="1307441"/>
          </a:xfrm>
          <a:prstGeom prst="rect">
            <a:avLst/>
          </a:prstGeom>
          <a:noFill/>
        </p:spPr>
      </p:pic>
      <p:pic>
        <p:nvPicPr>
          <p:cNvPr id="26" name="Picture 8" descr="C:\Users\Анастасия\Pictures\Новая папка (3)\aa698a4e4f9at копия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65830" y="-6605439"/>
            <a:ext cx="1436979" cy="1512168"/>
          </a:xfrm>
          <a:prstGeom prst="rect">
            <a:avLst/>
          </a:prstGeom>
          <a:noFill/>
        </p:spPr>
      </p:pic>
      <p:pic>
        <p:nvPicPr>
          <p:cNvPr id="27" name="Picture 8" descr="C:\Users\Анастасия\Pictures\Новая папка (3)\aa698a4e4f9at копия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09646" y="-2933031"/>
            <a:ext cx="1436979" cy="1512168"/>
          </a:xfrm>
          <a:prstGeom prst="rect">
            <a:avLst/>
          </a:prstGeom>
          <a:noFill/>
        </p:spPr>
      </p:pic>
      <p:pic>
        <p:nvPicPr>
          <p:cNvPr id="28" name="Picture 5" descr="C:\Users\Анастасия\Pictures\Новая папка (3)\b3e9c78151cdН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49806" y="-5597327"/>
            <a:ext cx="935468" cy="1302659"/>
          </a:xfrm>
          <a:prstGeom prst="rect">
            <a:avLst/>
          </a:prstGeom>
          <a:noFill/>
        </p:spPr>
      </p:pic>
      <p:pic>
        <p:nvPicPr>
          <p:cNvPr id="29" name="Picture 5" descr="C:\Users\Анастасия\Pictures\Новая папка (3)\b3e9c78151cdН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4130" y="-6677447"/>
            <a:ext cx="935468" cy="1302659"/>
          </a:xfrm>
          <a:prstGeom prst="rect">
            <a:avLst/>
          </a:prstGeom>
          <a:noFill/>
        </p:spPr>
      </p:pic>
      <p:pic>
        <p:nvPicPr>
          <p:cNvPr id="30" name="Picture 5" descr="C:\Users\Анастасия\Pictures\Новая папка (3)\b3e9c78151cdН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538444">
            <a:off x="105598" y="-5741343"/>
            <a:ext cx="935468" cy="1302659"/>
          </a:xfrm>
          <a:prstGeom prst="rect">
            <a:avLst/>
          </a:prstGeom>
          <a:noFill/>
        </p:spPr>
      </p:pic>
      <p:pic>
        <p:nvPicPr>
          <p:cNvPr id="31" name="Picture 3" descr="C:\Users\Анастасия\Pictures\Новая папка (3)\b3e9c78151cdВ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2154743">
            <a:off x="208680" y="-2913633"/>
            <a:ext cx="749861" cy="594494"/>
          </a:xfrm>
          <a:prstGeom prst="rect">
            <a:avLst/>
          </a:prstGeom>
          <a:noFill/>
        </p:spPr>
      </p:pic>
      <p:pic>
        <p:nvPicPr>
          <p:cNvPr id="32" name="Picture 4" descr="C:\Users\Анастасия\Pictures\Новая папка (3)\b3e9c78151cd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5470" y="-1817748"/>
            <a:ext cx="920871" cy="873557"/>
          </a:xfrm>
          <a:prstGeom prst="rect">
            <a:avLst/>
          </a:prstGeom>
          <a:noFill/>
        </p:spPr>
      </p:pic>
    </p:spTree>
  </p:cSld>
  <p:clrMapOvr>
    <a:masterClrMapping/>
  </p:clrMapOvr>
  <p:transition advTm="8237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12 0.05694 -0.01145 0.11343 -0.01111 0.17037 C -0.00937 0.4125 0 0.8963 0 0.8963 C -0.00191 0.93819 -0.00555 0.98009 -0.00555 1.02222 C -0.00555 1.06667 0 1.11111 0 1.15556 " pathEditMode="relative" ptsTypes="ffffA">
                                      <p:cBhvr>
                                        <p:cTn id="12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12 0.05694 -0.01145 0.11343 -0.01111 0.17037 C -0.00937 0.4125 0 0.8963 0 0.8963 C -0.00191 0.93819 -0.00555 0.98009 -0.00555 1.02222 C -0.00555 1.06667 0 1.11111 0 1.15556 " pathEditMode="relative" ptsTypes="ffffA">
                                      <p:cBhvr>
                                        <p:cTn id="14" dur="5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12 0.05694 -0.01145 0.11343 -0.01111 0.17037 C -0.00937 0.4125 0 0.8963 0 0.8963 C -0.00191 0.93819 -0.00555 0.98009 -0.00555 1.02222 C -0.00555 1.06667 0 1.11111 0 1.15556 " pathEditMode="relative" ptsTypes="ffffA">
                                      <p:cBhvr>
                                        <p:cTn id="16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12 0.05694 -0.01145 0.11343 -0.01111 0.17037 C -0.00937 0.4125 0 0.8963 0 0.8963 C -0.00191 0.93819 -0.00555 0.98009 -0.00555 1.02222 C -0.00555 1.06667 0 1.11111 0 1.15556 " pathEditMode="relative" ptsTypes="ffffA">
                                      <p:cBhvr>
                                        <p:cTn id="18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12 0.05694 -0.01145 0.11343 -0.01111 0.17037 C -0.00937 0.4125 0 0.8963 0 0.8963 C -0.00191 0.93819 -0.00555 0.98009 -0.00555 1.02222 C -0.00555 1.06667 0 1.11111 0 1.15556 " pathEditMode="relative" ptsTypes="ffffA">
                                      <p:cBhvr>
                                        <p:cTn id="20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12 0.05694 -0.01145 0.11343 -0.01111 0.17037 C -0.00937 0.4125 0 0.8963 0 0.8963 C -0.00191 0.93819 -0.00555 0.98009 -0.00555 1.02222 C -0.00555 1.06667 0 1.11111 0 1.15556 " pathEditMode="relative" ptsTypes="ffffA">
                                      <p:cBhvr>
                                        <p:cTn id="2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12 0.05694 -0.01145 0.11343 -0.01111 0.17037 C -0.00937 0.4125 0 0.8963 0 0.8963 C -0.00191 0.93819 -0.00555 0.98009 -0.00555 1.02222 C -0.00555 1.06667 0 1.11111 0 1.15556 " pathEditMode="relative" ptsTypes="ffffA">
                                      <p:cBhvr>
                                        <p:cTn id="24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12 0.05694 -0.01145 0.11343 -0.01111 0.17037 C -0.00937 0.4125 0 0.8963 0 0.8963 C -0.00191 0.93819 -0.00555 0.98009 -0.00555 1.02222 C -0.00555 1.06667 0 1.11111 0 1.15556 " pathEditMode="relative" ptsTypes="ffffA">
                                      <p:cBhvr>
                                        <p:cTn id="26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12 0.05694 -0.01145 0.11343 -0.01111 0.17037 C -0.00937 0.4125 0 0.8963 0 0.8963 C -0.00191 0.93819 -0.00555 0.98009 -0.00555 1.02222 C -0.00555 1.06667 0 1.11111 0 1.15556 " pathEditMode="relative" ptsTypes="ffffA">
                                      <p:cBhvr>
                                        <p:cTn id="28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12 0.05694 -0.01145 0.11343 -0.01111 0.17037 C -0.00937 0.4125 0 0.8963 0 0.8963 C -0.00191 0.93819 -0.00555 0.98009 -0.00555 1.02222 C -0.00555 1.06667 0 1.11111 0 1.15556 " pathEditMode="relative" ptsTypes="ffffA">
                                      <p:cBhvr>
                                        <p:cTn id="3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12 0.05694 -0.01145 0.11343 -0.01111 0.17037 C -0.00937 0.4125 0 0.8963 0 0.8963 C -0.00191 0.93819 -0.00555 0.98009 -0.00555 1.02222 C -0.00555 1.06667 0 1.11111 0 1.15556 " pathEditMode="relative" ptsTypes="ffffA">
                                      <p:cBhvr>
                                        <p:cTn id="3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12 0.05694 -0.01145 0.11343 -0.01111 0.17037 C -0.00937 0.4125 0 0.8963 0 0.8963 C -0.00191 0.93819 -0.00555 0.98009 -0.00555 1.02222 C -0.00555 1.06667 0 1.11111 0 1.15556 " pathEditMode="relative" ptsTypes="ffffA">
                                      <p:cBhvr>
                                        <p:cTn id="3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12 0.05694 -0.01145 0.11343 -0.01111 0.17037 C -0.00937 0.4125 0 0.8963 0 0.8963 C -0.00191 0.93819 -0.00555 0.98009 -0.00555 1.02222 C -0.00555 1.06667 0 1.11111 0 1.15556 " pathEditMode="relative" ptsTypes="ffffA">
                                      <p:cBhvr>
                                        <p:cTn id="3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12 0.05694 -0.01145 0.11343 -0.01111 0.17037 C -0.00937 0.4125 0 0.8963 0 0.8963 C -0.00191 0.93819 -0.00555 0.98009 -0.00555 1.02222 C -0.00555 1.06667 0 1.11111 0 1.15556 " pathEditMode="relative" ptsTypes="ffffA">
                                      <p:cBhvr>
                                        <p:cTn id="3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12 0.05694 -0.01145 0.11343 -0.01111 0.17037 C -0.00937 0.4125 0 0.8963 0 0.8963 C -0.00191 0.93819 -0.00555 0.98009 -0.00555 1.02222 C -0.00555 1.06667 0 1.11111 0 1.15556 " pathEditMode="relative" ptsTypes="ffffA">
                                      <p:cBhvr>
                                        <p:cTn id="4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12 0.05694 -0.01145 0.11343 -0.01111 0.17037 C -0.00937 0.4125 0 0.8963 0 0.8963 C -0.00191 0.93819 -0.00555 0.98009 -0.00555 1.02222 C -0.00555 1.06667 0 1.11111 0 1.15556 " pathEditMode="relative" ptsTypes="ffffA">
                                      <p:cBhvr>
                                        <p:cTn id="4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12 0.05694 -0.01145 0.11343 -0.01111 0.17037 C -0.00937 0.4125 0 0.8963 0 0.8963 C -0.00191 0.93819 -0.00555 0.98009 -0.00555 1.02222 C -0.00555 1.06667 0 1.11111 0 1.15556 " pathEditMode="relative" ptsTypes="ffffA">
                                      <p:cBhvr>
                                        <p:cTn id="4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12 0.05694 -0.01145 0.11343 -0.01111 0.17037 C -0.00937 0.4125 0 0.8963 0 0.8963 C -0.00191 0.93819 -0.00555 0.98009 -0.00555 1.02222 C -0.00555 1.06667 0 1.11111 0 1.15556 " pathEditMode="relative" ptsTypes="ffff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12 0.05694 -0.01145 0.11343 -0.01111 0.17037 C -0.00937 0.4125 0 0.8963 0 0.8963 C -0.00191 0.93819 -0.00555 0.98009 -0.00555 1.02222 C -0.00555 1.06667 0 1.11111 0 1.15556 " pathEditMode="relative" ptsTypes="ffffA">
                                      <p:cBhvr>
                                        <p:cTn id="4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12 0.05694 -0.01145 0.11343 -0.01111 0.17037 C -0.00937 0.4125 0 0.8963 0 0.8963 C -0.00191 0.93819 -0.00555 0.98009 -0.00555 1.02222 C -0.00555 1.06667 0 1.11111 0 1.15556 " pathEditMode="relative" ptsTypes="ffffA">
                                      <p:cBhvr>
                                        <p:cTn id="5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12 0.05694 -0.01145 0.11343 -0.01111 0.17037 C -0.00937 0.4125 0 0.8963 0 0.8963 C -0.00191 0.93819 -0.00555 0.98009 -0.00555 1.02222 C -0.00555 1.06667 0 1.11111 0 1.15556 " pathEditMode="relative" ptsTypes="ffffA">
                                      <p:cBhvr>
                                        <p:cTn id="5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12 0.05694 -0.01145 0.11343 -0.01111 0.17037 C -0.00937 0.4125 0 0.8963 0 0.8963 C -0.00191 0.93819 -0.00555 0.98009 -0.00555 1.02222 C -0.00555 1.06667 0 1.11111 0 1.15556 " pathEditMode="relative" ptsTypes="ffffA">
                                      <p:cBhvr>
                                        <p:cTn id="54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12 0.05694 -0.01145 0.11343 -0.01111 0.17037 C -0.00937 0.4125 0 0.8963 0 0.8963 C -0.00191 0.93819 -0.00555 0.98009 -0.00555 1.02222 C -0.00555 1.06667 0 1.11111 0 1.15556 " pathEditMode="relative" ptsTypes="ffffA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12 0.05694 -0.01145 0.11343 -0.01111 0.17037 C -0.00937 0.4125 0 0.8963 0 0.8963 C -0.00191 0.93819 -0.00555 0.98009 -0.00555 1.02222 C -0.00555 1.06667 0 1.11111 0 1.15556 " pathEditMode="relative" ptsTypes="ffffA">
                                      <p:cBhvr>
                                        <p:cTn id="5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12 0.05694 -0.01145 0.11343 -0.01111 0.17037 C -0.00937 0.4125 0 0.8963 0 0.8963 C -0.00191 0.93819 -0.00555 0.98009 -0.00555 1.02222 C -0.00555 1.06667 0 1.11111 0 1.15556 " pathEditMode="relative" ptsTypes="ffffA">
                                      <p:cBhvr>
                                        <p:cTn id="6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12 0.05694 -0.01145 0.11343 -0.01111 0.17037 C -0.00937 0.4125 0 0.8963 0 0.8963 C -0.00191 0.93819 -0.00555 0.98009 -0.00555 1.02222 C -0.00555 1.06667 0 1.11111 0 1.15556 " pathEditMode="relative" ptsTypes="ffffA">
                                      <p:cBhvr>
                                        <p:cTn id="62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12 0.05694 -0.01145 0.11343 -0.01111 0.17037 C -0.00937 0.4125 0 0.8963 0 0.8963 C -0.00191 0.93819 -0.00555 0.98009 -0.00555 1.02222 C -0.00555 1.06667 0 1.11111 0 1.15556 " pathEditMode="relative" ptsTypes="ffffA">
                                      <p:cBhvr>
                                        <p:cTn id="6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12 0.05694 -0.01145 0.11343 -0.01111 0.17037 C -0.00937 0.4125 0 0.8963 0 0.8963 C -0.00191 0.93819 -0.00555 0.98009 -0.00555 1.02222 C -0.00555 1.06667 0 1.11111 0 1.15556 " pathEditMode="relative" ptsTypes="ffffA">
                                      <p:cBhvr>
                                        <p:cTn id="6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12 0.05694 -0.01145 0.11343 -0.01111 0.17037 C -0.00937 0.4125 0 0.8963 0 0.8963 C -0.00191 0.93819 -0.00555 0.98009 -0.00555 1.02222 C -0.00555 1.06667 0 1.11111 0 1.15556 " pathEditMode="relative" ptsTypes="ffffA">
                                      <p:cBhvr>
                                        <p:cTn id="6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FromWEB\Downloads\1289806746_j04227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553872"/>
            <a:ext cx="6156176" cy="630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49288"/>
            <a:ext cx="3528392" cy="6408712"/>
          </a:xfrm>
        </p:spPr>
        <p:txBody>
          <a:bodyPr>
            <a:normAutofit/>
          </a:bodyPr>
          <a:lstStyle/>
          <a:p>
            <a:r>
              <a:rPr lang="ru-RU" sz="2300" b="1" dirty="0" smtClean="0">
                <a:solidFill>
                  <a:srgbClr val="C00000"/>
                </a:solidFill>
                <a:effectLst/>
                <a:latin typeface="Comic Sans MS" pitchFamily="66" charset="0"/>
                <a:cs typeface="Consolas" pitchFamily="49" charset="0"/>
              </a:rPr>
              <a:t>Дорогие наши мамы!</a:t>
            </a:r>
            <a:br>
              <a:rPr lang="ru-RU" sz="2300" b="1" dirty="0" smtClean="0">
                <a:solidFill>
                  <a:srgbClr val="C00000"/>
                </a:solidFill>
                <a:effectLst/>
                <a:latin typeface="Comic Sans MS" pitchFamily="66" charset="0"/>
                <a:cs typeface="Consolas" pitchFamily="49" charset="0"/>
              </a:rPr>
            </a:br>
            <a:r>
              <a:rPr lang="ru-RU" sz="2300" b="1" dirty="0" smtClean="0">
                <a:solidFill>
                  <a:srgbClr val="C00000"/>
                </a:solidFill>
                <a:effectLst/>
                <a:latin typeface="Comic Sans MS" pitchFamily="66" charset="0"/>
                <a:cs typeface="Consolas" pitchFamily="49" charset="0"/>
              </a:rPr>
              <a:t>Говорим вам без прикрас</a:t>
            </a:r>
            <a:br>
              <a:rPr lang="ru-RU" sz="2300" b="1" dirty="0" smtClean="0">
                <a:solidFill>
                  <a:srgbClr val="C00000"/>
                </a:solidFill>
                <a:effectLst/>
                <a:latin typeface="Comic Sans MS" pitchFamily="66" charset="0"/>
                <a:cs typeface="Consolas" pitchFamily="49" charset="0"/>
              </a:rPr>
            </a:br>
            <a:r>
              <a:rPr lang="ru-RU" sz="2300" b="1" dirty="0" smtClean="0">
                <a:solidFill>
                  <a:srgbClr val="C00000"/>
                </a:solidFill>
                <a:effectLst/>
                <a:latin typeface="Comic Sans MS" pitchFamily="66" charset="0"/>
                <a:cs typeface="Consolas" pitchFamily="49" charset="0"/>
              </a:rPr>
              <a:t>Честно, искренне и прямо</a:t>
            </a:r>
            <a:br>
              <a:rPr lang="ru-RU" sz="2300" b="1" dirty="0" smtClean="0">
                <a:solidFill>
                  <a:srgbClr val="C00000"/>
                </a:solidFill>
                <a:effectLst/>
                <a:latin typeface="Comic Sans MS" pitchFamily="66" charset="0"/>
                <a:cs typeface="Consolas" pitchFamily="49" charset="0"/>
              </a:rPr>
            </a:br>
            <a:r>
              <a:rPr lang="ru-RU" sz="2300" b="1" dirty="0" smtClean="0">
                <a:solidFill>
                  <a:srgbClr val="C00000"/>
                </a:solidFill>
                <a:effectLst/>
                <a:latin typeface="Comic Sans MS" pitchFamily="66" charset="0"/>
                <a:cs typeface="Consolas" pitchFamily="49" charset="0"/>
              </a:rPr>
              <a:t>Очень, очень любим вас!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 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 </a:t>
            </a:r>
            <a:br>
              <a:rPr lang="ru-RU" sz="2800" dirty="0" smtClean="0">
                <a:solidFill>
                  <a:srgbClr val="C0000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5" name="Picture 6" descr="C:\МОЯ ПАПКА\Открытки, картинки, шаблоны, клипарты\Клипарты и шаблоны\9a39109bc9f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89040"/>
            <a:ext cx="3024336" cy="2736304"/>
          </a:xfrm>
          <a:prstGeom prst="rect">
            <a:avLst/>
          </a:prstGeom>
          <a:noFill/>
        </p:spPr>
      </p:pic>
      <p:pic>
        <p:nvPicPr>
          <p:cNvPr id="6" name="Picture 6" descr="C:\МОЯ ПАПКА\Открытки, картинки, шаблоны, клипарты\Клипарты и шаблоны\9a39109bc9f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5373216"/>
            <a:ext cx="1071736" cy="960503"/>
          </a:xfrm>
          <a:prstGeom prst="rect">
            <a:avLst/>
          </a:prstGeom>
          <a:noFill/>
        </p:spPr>
      </p:pic>
      <p:pic>
        <p:nvPicPr>
          <p:cNvPr id="7" name="Picture 6" descr="C:\МОЯ ПАПКА\Открытки, картинки, шаблоны, клипарты\Клипарты и шаблоны\9a39109bc9f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32656"/>
            <a:ext cx="1296144" cy="1161621"/>
          </a:xfrm>
          <a:prstGeom prst="rect">
            <a:avLst/>
          </a:prstGeom>
          <a:noFill/>
        </p:spPr>
      </p:pic>
    </p:spTree>
  </p:cSld>
  <p:clrMapOvr>
    <a:masterClrMapping/>
  </p:clrMapOvr>
  <p:transition advTm="6739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628800"/>
            <a:ext cx="3905248" cy="3933056"/>
          </a:xfrm>
        </p:spPr>
        <p:txBody>
          <a:bodyPr>
            <a:normAutofit lnSpcReduction="10000"/>
          </a:bodyPr>
          <a:lstStyle/>
          <a:p>
            <a:r>
              <a:rPr lang="ru-RU" sz="3200" i="1" dirty="0" smtClean="0">
                <a:solidFill>
                  <a:srgbClr val="047622"/>
                </a:solidFill>
              </a:rPr>
              <a:t>Без солнца не цветут цветы, без любви нет счастья, без женщины нет любви, без Матери – нет ни поэта, ни героя</a:t>
            </a:r>
            <a:r>
              <a:rPr lang="ru-RU" i="1" dirty="0" smtClean="0">
                <a:solidFill>
                  <a:srgbClr val="047622"/>
                </a:solidFill>
              </a:rPr>
              <a:t>!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4" name="Picture 2" descr="E:\FromWEB\Downloads\7436c1290d37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0"/>
            <a:ext cx="464343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3" name="Picture 1" descr="C:\МОЯ ПАПКА\МоЁ=)\иот ит  имтми тми\schast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4162675" cy="792088"/>
          </a:xfrm>
          <a:prstGeom prst="rect">
            <a:avLst/>
          </a:prstGeom>
          <a:noFill/>
        </p:spPr>
      </p:pic>
      <p:pic>
        <p:nvPicPr>
          <p:cNvPr id="5" name="Picture 1" descr="C:\МОЯ ПАПКА\МоЁ=)\иот ит  имтми тми\schast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661248"/>
            <a:ext cx="4162675" cy="792088"/>
          </a:xfrm>
          <a:prstGeom prst="rect">
            <a:avLst/>
          </a:prstGeom>
          <a:noFill/>
        </p:spPr>
      </p:pic>
    </p:spTree>
  </p:cSld>
  <p:clrMapOvr>
    <a:masterClrMapping/>
  </p:clrMapOvr>
  <p:transition advTm="12465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1988840"/>
            <a:ext cx="4338638" cy="21351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«Женщина – великое слово . Она олицетворяет собой начало жизни, любви, счастья на земле. </a:t>
            </a:r>
            <a:endParaRPr lang="ru-RU" dirty="0"/>
          </a:p>
        </p:txBody>
      </p:sp>
      <p:pic>
        <p:nvPicPr>
          <p:cNvPr id="4" name="Picture 3" descr="E:\FromWEB\Downloads\1286353304_mother-holding-ba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624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5" name="Picture 1" descr="C:\МОЯ ПАПКА\МоЁ=)\иот ит  имтми тми\400571f3bf19945e62975b91b0fe72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08720"/>
            <a:ext cx="1296144" cy="1296144"/>
          </a:xfrm>
          <a:prstGeom prst="rect">
            <a:avLst/>
          </a:prstGeom>
          <a:noFill/>
        </p:spPr>
      </p:pic>
      <p:pic>
        <p:nvPicPr>
          <p:cNvPr id="11266" name="Picture 2" descr="C:\МОЯ ПАПКА\МоЁ=)\иот ит  имтми тми\400571f3bf19945e62975b91b0fe72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221088"/>
            <a:ext cx="1872208" cy="1872208"/>
          </a:xfrm>
          <a:prstGeom prst="rect">
            <a:avLst/>
          </a:prstGeom>
          <a:noFill/>
        </p:spPr>
      </p:pic>
      <p:pic>
        <p:nvPicPr>
          <p:cNvPr id="11267" name="Picture 3" descr="C:\МОЯ ПАПКА\МоЁ=)\иот ит  имтми тми\400571f3bf19945e62975b91b0fe72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653136"/>
            <a:ext cx="609600" cy="609600"/>
          </a:xfrm>
          <a:prstGeom prst="rect">
            <a:avLst/>
          </a:prstGeom>
          <a:noFill/>
        </p:spPr>
      </p:pic>
    </p:spTree>
  </p:cSld>
  <p:clrMapOvr>
    <a:masterClrMapping/>
  </p:clrMapOvr>
  <p:transition advTm="10452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E:\FromWEB\Downloads\презентация\Ресурсы\48385943_396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0"/>
            <a:ext cx="2699792" cy="3312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1785926"/>
            <a:ext cx="3143272" cy="2857520"/>
          </a:xfrm>
          <a:effectLst>
            <a:softEdge rad="317500"/>
          </a:effectLst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Солнце ярче для меня –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Бабушка и мама!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Мир и счастье для меня-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Бабушка и мама!</a:t>
            </a:r>
          </a:p>
        </p:txBody>
      </p:sp>
      <p:pic>
        <p:nvPicPr>
          <p:cNvPr id="6" name="Picture 2" descr="E:\FromWEB\Downloads\презентация\Ресурсы\12227828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47864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0"/>
          </a:effectLst>
        </p:spPr>
      </p:pic>
      <p:pic>
        <p:nvPicPr>
          <p:cNvPr id="4" name="Picture 4" descr="E:\FromWEB\Downloads\презентация\Ресурсы\babush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93096"/>
            <a:ext cx="3347864" cy="2564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127000"/>
          </a:effectLst>
        </p:spPr>
      </p:pic>
      <p:pic>
        <p:nvPicPr>
          <p:cNvPr id="8" name="Picture 5" descr="E:\FromWEB\Downloads\презентация\Ресурсы\23824847_2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295650"/>
            <a:ext cx="2667000" cy="3562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0"/>
          </a:effectLst>
        </p:spPr>
      </p:pic>
      <p:pic>
        <p:nvPicPr>
          <p:cNvPr id="9217" name="Picture 1" descr="C:\Users\Анастасия\Pictures\мама и ребёнок\334597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204864"/>
            <a:ext cx="3204864" cy="213810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" name="Picture 1" descr="C:\МОЯ ПАПКА\МоЁ=)\иот ит  имтми тми\277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285728"/>
            <a:ext cx="2071702" cy="1650029"/>
          </a:xfrm>
          <a:prstGeom prst="rect">
            <a:avLst/>
          </a:prstGeom>
          <a:noFill/>
        </p:spPr>
      </p:pic>
      <p:pic>
        <p:nvPicPr>
          <p:cNvPr id="12" name="Picture 1" descr="C:\МОЯ ПАПКА\МоЁ=)\иот ит  имтми тми\277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0" y="5214950"/>
            <a:ext cx="1354147" cy="1078525"/>
          </a:xfrm>
          <a:prstGeom prst="rect">
            <a:avLst/>
          </a:prstGeom>
          <a:noFill/>
        </p:spPr>
      </p:pic>
    </p:spTree>
  </p:cSld>
  <p:clrMapOvr>
    <a:masterClrMapping/>
  </p:clrMapOvr>
  <p:transition advTm="13884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FromWEB\Downloads\xn-80aa8a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-315416"/>
            <a:ext cx="6440622" cy="7716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6" name="Picture 3" descr="C:\Users\Анастасия\Pictures\Новая папка (2)\о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9502" y="4841162"/>
            <a:ext cx="2224806" cy="1896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Users\Анастасия\Pictures\Новая папка (2)\и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0"/>
            <a:ext cx="2033456" cy="1462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C:\Users\Анастасия\Pictures\Новая папка (2)\ммм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0"/>
            <a:ext cx="2933946" cy="2106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C:\Users\Анастасия\Pictures\Новая папка (2)\мммм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04664"/>
            <a:ext cx="860602" cy="1500341"/>
          </a:xfrm>
          <a:prstGeom prst="rect">
            <a:avLst/>
          </a:prstGeom>
          <a:noFill/>
        </p:spPr>
      </p:pic>
      <p:pic>
        <p:nvPicPr>
          <p:cNvPr id="11" name="Picture 3" descr="C:\Users\Анастасия\Pictures\Новая папка (2)\о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9078" y="3078994"/>
            <a:ext cx="4861278" cy="4143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Анастасия\Pictures\Новая папка (2)\мс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332656"/>
            <a:ext cx="3492149" cy="421310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79512" y="260648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3399"/>
                </a:solidFill>
              </a:rPr>
              <a:t>Самое прекрасное слово на земле – Мама</a:t>
            </a:r>
            <a:r>
              <a:rPr lang="ru-RU" sz="2400" i="1" dirty="0" smtClean="0">
                <a:solidFill>
                  <a:srgbClr val="FF3399"/>
                </a:solidFill>
              </a:rPr>
              <a:t>! </a:t>
            </a:r>
            <a:endParaRPr lang="ru-RU" sz="2400" i="1" dirty="0">
              <a:solidFill>
                <a:srgbClr val="FF3399"/>
              </a:solidFill>
            </a:endParaRPr>
          </a:p>
        </p:txBody>
      </p:sp>
      <p:pic>
        <p:nvPicPr>
          <p:cNvPr id="7169" name="Picture 1" descr="C:\МОЯ ПАПКА\МоЁ=)\иот ит  имтми тми\7f2c444ecf064bad02051af91513e8a0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1700808"/>
            <a:ext cx="1458384" cy="1098077"/>
          </a:xfrm>
          <a:prstGeom prst="rect">
            <a:avLst/>
          </a:prstGeom>
          <a:noFill/>
        </p:spPr>
      </p:pic>
      <p:pic>
        <p:nvPicPr>
          <p:cNvPr id="13" name="Picture 3" descr="C:\Users\Анастасия\Pictures\Новая папка (2)\о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84"/>
            <a:ext cx="4861278" cy="4143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0" y="5500702"/>
            <a:ext cx="36433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270DC3"/>
                </a:solidFill>
              </a:rPr>
              <a:t>Оно звучит на всех языках мира одинаково.</a:t>
            </a:r>
            <a:endParaRPr lang="ru-RU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Tm="12199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1165</TotalTime>
  <Words>147</Words>
  <Application>Microsoft Office PowerPoint</Application>
  <PresentationFormat>Экран (4:3)</PresentationFormat>
  <Paragraphs>23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8 МАРТА</vt:lpstr>
      <vt:lpstr>«Все прекрасное в человеке от лучей солнца и от молока матери».                                         (а.м. горький)</vt:lpstr>
      <vt:lpstr>Простыми, добрыми словами Поговорим сегодня мы о маме   </vt:lpstr>
      <vt:lpstr>Есть женский день весною, А этот пал на осень. Просить тепла  у солнца? </vt:lpstr>
      <vt:lpstr>Дорогие наши мамы! Говорим вам без прикрас Честно, искренне и прямо Очень, очень любим вас!     </vt:lpstr>
      <vt:lpstr>Слайд 6</vt:lpstr>
      <vt:lpstr>Слайд 7</vt:lpstr>
      <vt:lpstr>Слайд 8</vt:lpstr>
      <vt:lpstr>Слайд 9</vt:lpstr>
      <vt:lpstr>Мама- первое слово. Главное слово в нашей судьбе, Мама жизнь подарила, Мир подарила мне и тебе!     </vt:lpstr>
      <vt:lpstr>Слайд 11</vt:lpstr>
      <vt:lpstr>Слайд 12</vt:lpstr>
    </vt:vector>
  </TitlesOfParts>
  <Company>NKSE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матери</dc:title>
  <dc:creator>user</dc:creator>
  <cp:lastModifiedBy>Дом</cp:lastModifiedBy>
  <cp:revision>116</cp:revision>
  <dcterms:created xsi:type="dcterms:W3CDTF">2011-02-21T07:30:37Z</dcterms:created>
  <dcterms:modified xsi:type="dcterms:W3CDTF">2015-01-28T18:24:46Z</dcterms:modified>
</cp:coreProperties>
</file>