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Default Extension="xlsx" ContentType="application/vnd.openxmlformats-officedocument.spreadsheetml.sheet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drawing19.xml" ContentType="application/vnd.ms-office.drawingml.diagramDrawing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Default Extension="gif" ContentType="image/gif"/>
  <Override PartName="/ppt/diagrams/drawing8.xml" ContentType="application/vnd.ms-office.drawingml.diagramDrawing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93" r:id="rId4"/>
    <p:sldId id="261" r:id="rId5"/>
    <p:sldId id="262" r:id="rId6"/>
    <p:sldId id="260" r:id="rId7"/>
    <p:sldId id="259" r:id="rId8"/>
    <p:sldId id="263" r:id="rId9"/>
    <p:sldId id="265" r:id="rId10"/>
    <p:sldId id="266" r:id="rId11"/>
    <p:sldId id="264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6" r:id="rId20"/>
    <p:sldId id="278" r:id="rId21"/>
    <p:sldId id="280" r:id="rId22"/>
    <p:sldId id="281" r:id="rId23"/>
    <p:sldId id="283" r:id="rId24"/>
    <p:sldId id="282" r:id="rId25"/>
    <p:sldId id="284" r:id="rId26"/>
    <p:sldId id="285" r:id="rId27"/>
    <p:sldId id="286" r:id="rId28"/>
    <p:sldId id="292" r:id="rId29"/>
    <p:sldId id="29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  <a:srgbClr val="000F2E"/>
    <a:srgbClr val="080808"/>
    <a:srgbClr val="A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6424" autoAdjust="0"/>
  </p:normalViewPr>
  <p:slideViewPr>
    <p:cSldViewPr>
      <p:cViewPr varScale="1">
        <p:scale>
          <a:sx n="94" d="100"/>
          <a:sy n="94" d="100"/>
        </p:scale>
        <p:origin x="-2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8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Показатели урока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Лист1!$C$1</c:f>
              <c:strCache>
                <c:ptCount val="1"/>
                <c:pt idx="0">
                  <c:v>5</c:v>
                </c:pt>
              </c:strCache>
            </c:strRef>
          </c:tx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42,1</a:t>
                    </a:r>
                    <a:endParaRPr lang="en-US" dirty="0"/>
                  </a:p>
                </c:rich>
              </c:tx>
              <c:dLblPos val="inEnd"/>
              <c:showVal val="1"/>
            </c:dLbl>
            <c:dLblPos val="inEnd"/>
            <c:showVal val="1"/>
          </c:dLbls>
          <c:cat>
            <c:strRef>
              <c:f>Лист1!$A$2:$A$5</c:f>
              <c:strCache>
                <c:ptCount val="4"/>
                <c:pt idx="1">
                  <c:v>Успеваемость</c:v>
                </c:pt>
                <c:pt idx="2">
                  <c:v>Качество</c:v>
                </c:pt>
                <c:pt idx="3">
                  <c:v>Средний балл</c:v>
                </c:pt>
              </c:strCache>
            </c:strRef>
          </c:cat>
          <c:val>
            <c:numRef>
              <c:f>Лист1!$B$2:$B$5</c:f>
              <c:numCache>
                <c:formatCode>0.00</c:formatCode>
                <c:ptCount val="4"/>
                <c:pt idx="1">
                  <c:v>100</c:v>
                </c:pt>
                <c:pt idx="2">
                  <c:v>87.5</c:v>
                </c:pt>
                <c:pt idx="3">
                  <c:v>4.5</c:v>
                </c:pt>
              </c:numCache>
            </c:numRef>
          </c:val>
        </c:ser>
        <c:gapWidth val="75"/>
        <c:overlap val="40"/>
        <c:axId val="98229632"/>
        <c:axId val="99894400"/>
      </c:barChart>
      <c:catAx>
        <c:axId val="98229632"/>
        <c:scaling>
          <c:orientation val="minMax"/>
        </c:scaling>
        <c:axPos val="b"/>
        <c:majorTickMark val="none"/>
        <c:tickLblPos val="nextTo"/>
        <c:crossAx val="99894400"/>
        <c:crosses val="autoZero"/>
        <c:auto val="1"/>
        <c:lblAlgn val="ctr"/>
        <c:lblOffset val="100"/>
      </c:catAx>
      <c:valAx>
        <c:axId val="998944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982296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1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7" Type="http://schemas.openxmlformats.org/officeDocument/2006/relationships/slide" Target="../slides/slide21.xml"/><Relationship Id="rId2" Type="http://schemas.openxmlformats.org/officeDocument/2006/relationships/slide" Target="../slides/slide16.xml"/><Relationship Id="rId1" Type="http://schemas.openxmlformats.org/officeDocument/2006/relationships/slide" Target="../slides/slide15.xml"/><Relationship Id="rId6" Type="http://schemas.openxmlformats.org/officeDocument/2006/relationships/slide" Target="../slides/slide19.xml"/><Relationship Id="rId5" Type="http://schemas.openxmlformats.org/officeDocument/2006/relationships/slide" Target="../slides/slide20.xml"/><Relationship Id="rId4" Type="http://schemas.openxmlformats.org/officeDocument/2006/relationships/slide" Target="../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99E211-C422-415E-AAD4-8BAA2E37AB76}" type="doc">
      <dgm:prSet loTypeId="urn:microsoft.com/office/officeart/2005/8/layout/arrow3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D13F050-BF6C-4ED5-B3DD-C6B57242C8A1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1800" dirty="0" smtClean="0"/>
            <a:t>В результате производственной деятельности человека создаются материальные ценности, предназначенные для удовлетворения его определенных потребностей. </a:t>
          </a:r>
          <a:endParaRPr lang="ru-RU" sz="1800" dirty="0"/>
        </a:p>
      </dgm:t>
    </dgm:pt>
    <dgm:pt modelId="{0FB05F3F-CA41-4772-B322-84F52FD3ADA8}" type="parTrans" cxnId="{1703F6F2-8168-47BC-8D72-37361E9E5BCB}">
      <dgm:prSet/>
      <dgm:spPr/>
      <dgm:t>
        <a:bodyPr/>
        <a:lstStyle/>
        <a:p>
          <a:endParaRPr lang="ru-RU"/>
        </a:p>
      </dgm:t>
    </dgm:pt>
    <dgm:pt modelId="{A341AABB-F0DA-4F59-B0D3-1A80C8D53178}" type="sibTrans" cxnId="{1703F6F2-8168-47BC-8D72-37361E9E5BCB}">
      <dgm:prSet/>
      <dgm:spPr/>
      <dgm:t>
        <a:bodyPr/>
        <a:lstStyle/>
        <a:p>
          <a:endParaRPr lang="ru-RU"/>
        </a:p>
      </dgm:t>
    </dgm:pt>
    <dgm:pt modelId="{810E2D47-B4A1-43A4-A048-710FA9AC4E9F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Эти материальные ценности принято называть </a:t>
          </a:r>
          <a:r>
            <a:rPr lang="ru-RU" b="1" i="1" dirty="0" smtClean="0">
              <a:solidFill>
                <a:srgbClr val="FF0000"/>
              </a:solidFill>
            </a:rPr>
            <a:t>продукцией</a:t>
          </a:r>
          <a:r>
            <a:rPr lang="ru-RU" i="1" dirty="0" smtClean="0">
              <a:solidFill>
                <a:srgbClr val="FF0000"/>
              </a:solidFill>
            </a:rPr>
            <a:t>.</a:t>
          </a:r>
          <a:r>
            <a:rPr lang="ru-RU" i="1" dirty="0" smtClean="0"/>
            <a:t> </a:t>
          </a:r>
          <a:endParaRPr lang="ru-RU" dirty="0"/>
        </a:p>
      </dgm:t>
    </dgm:pt>
    <dgm:pt modelId="{92800F05-0446-418F-9466-A6D8AFC43742}" type="sibTrans" cxnId="{0B3EF523-FF1F-48C9-8D97-541ADEDF66FB}">
      <dgm:prSet/>
      <dgm:spPr/>
      <dgm:t>
        <a:bodyPr/>
        <a:lstStyle/>
        <a:p>
          <a:endParaRPr lang="ru-RU"/>
        </a:p>
      </dgm:t>
    </dgm:pt>
    <dgm:pt modelId="{55D94FF1-7BEA-474E-9FB8-033EE45E0094}" type="parTrans" cxnId="{0B3EF523-FF1F-48C9-8D97-541ADEDF66FB}">
      <dgm:prSet/>
      <dgm:spPr/>
      <dgm:t>
        <a:bodyPr/>
        <a:lstStyle/>
        <a:p>
          <a:endParaRPr lang="ru-RU"/>
        </a:p>
      </dgm:t>
    </dgm:pt>
    <dgm:pt modelId="{F0153B6D-C1F7-4C85-A8B3-9CF066A7F261}" type="pres">
      <dgm:prSet presAssocID="{0F99E211-C422-415E-AAD4-8BAA2E37AB7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9541A5-1404-455D-B58F-00695EF88FFD}" type="pres">
      <dgm:prSet presAssocID="{0F99E211-C422-415E-AAD4-8BAA2E37AB76}" presName="divider" presStyleLbl="fgShp" presStyleIdx="0" presStyleCnt="1"/>
      <dgm:spPr/>
    </dgm:pt>
    <dgm:pt modelId="{C2BB9320-4D01-4D64-B577-9EA85C59B586}" type="pres">
      <dgm:prSet presAssocID="{0D13F050-BF6C-4ED5-B3DD-C6B57242C8A1}" presName="downArrow" presStyleLbl="node1" presStyleIdx="0" presStyleCnt="2"/>
      <dgm:spPr/>
    </dgm:pt>
    <dgm:pt modelId="{6183730C-579F-4898-9767-F190E888F3DA}" type="pres">
      <dgm:prSet presAssocID="{0D13F050-BF6C-4ED5-B3DD-C6B57242C8A1}" presName="downArrowText" presStyleLbl="revTx" presStyleIdx="0" presStyleCnt="2" custScaleX="117163" custLinFactNeighborX="-1429" custLinFactNeighborY="3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C6BEB8-6164-4D48-A82B-1494A10DB4D0}" type="pres">
      <dgm:prSet presAssocID="{810E2D47-B4A1-43A4-A048-710FA9AC4E9F}" presName="upArrow" presStyleLbl="node1" presStyleIdx="1" presStyleCnt="2"/>
      <dgm:spPr/>
    </dgm:pt>
    <dgm:pt modelId="{A19D2D74-95EE-458C-9473-5AA6669CB307}" type="pres">
      <dgm:prSet presAssocID="{810E2D47-B4A1-43A4-A048-710FA9AC4E9F}" presName="upArrowText" presStyleLbl="revTx" presStyleIdx="1" presStyleCnt="2" custLinFactNeighborX="79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4AA40D-F346-4D37-B231-F387E908927D}" type="presOf" srcId="{810E2D47-B4A1-43A4-A048-710FA9AC4E9F}" destId="{A19D2D74-95EE-458C-9473-5AA6669CB307}" srcOrd="0" destOrd="0" presId="urn:microsoft.com/office/officeart/2005/8/layout/arrow3"/>
    <dgm:cxn modelId="{0B3EF523-FF1F-48C9-8D97-541ADEDF66FB}" srcId="{0F99E211-C422-415E-AAD4-8BAA2E37AB76}" destId="{810E2D47-B4A1-43A4-A048-710FA9AC4E9F}" srcOrd="1" destOrd="0" parTransId="{55D94FF1-7BEA-474E-9FB8-033EE45E0094}" sibTransId="{92800F05-0446-418F-9466-A6D8AFC43742}"/>
    <dgm:cxn modelId="{C6F89511-3162-4596-899F-DACA81685C44}" type="presOf" srcId="{0F99E211-C422-415E-AAD4-8BAA2E37AB76}" destId="{F0153B6D-C1F7-4C85-A8B3-9CF066A7F261}" srcOrd="0" destOrd="0" presId="urn:microsoft.com/office/officeart/2005/8/layout/arrow3"/>
    <dgm:cxn modelId="{1703F6F2-8168-47BC-8D72-37361E9E5BCB}" srcId="{0F99E211-C422-415E-AAD4-8BAA2E37AB76}" destId="{0D13F050-BF6C-4ED5-B3DD-C6B57242C8A1}" srcOrd="0" destOrd="0" parTransId="{0FB05F3F-CA41-4772-B322-84F52FD3ADA8}" sibTransId="{A341AABB-F0DA-4F59-B0D3-1A80C8D53178}"/>
    <dgm:cxn modelId="{8A9FA9DD-9E12-4DE4-ADE5-66D5EFC8BF1C}" type="presOf" srcId="{0D13F050-BF6C-4ED5-B3DD-C6B57242C8A1}" destId="{6183730C-579F-4898-9767-F190E888F3DA}" srcOrd="0" destOrd="0" presId="urn:microsoft.com/office/officeart/2005/8/layout/arrow3"/>
    <dgm:cxn modelId="{D7B4B9F3-D264-4716-895D-95E54695B8EB}" type="presParOf" srcId="{F0153B6D-C1F7-4C85-A8B3-9CF066A7F261}" destId="{A69541A5-1404-455D-B58F-00695EF88FFD}" srcOrd="0" destOrd="0" presId="urn:microsoft.com/office/officeart/2005/8/layout/arrow3"/>
    <dgm:cxn modelId="{E3C124A9-EC20-4B2A-9D79-8E576CCC556E}" type="presParOf" srcId="{F0153B6D-C1F7-4C85-A8B3-9CF066A7F261}" destId="{C2BB9320-4D01-4D64-B577-9EA85C59B586}" srcOrd="1" destOrd="0" presId="urn:microsoft.com/office/officeart/2005/8/layout/arrow3"/>
    <dgm:cxn modelId="{82F1FE49-F283-4858-9A32-CEF9A5FF7737}" type="presParOf" srcId="{F0153B6D-C1F7-4C85-A8B3-9CF066A7F261}" destId="{6183730C-579F-4898-9767-F190E888F3DA}" srcOrd="2" destOrd="0" presId="urn:microsoft.com/office/officeart/2005/8/layout/arrow3"/>
    <dgm:cxn modelId="{6C477726-A8BB-4779-B412-2A51E6CDA814}" type="presParOf" srcId="{F0153B6D-C1F7-4C85-A8B3-9CF066A7F261}" destId="{0EC6BEB8-6164-4D48-A82B-1494A10DB4D0}" srcOrd="3" destOrd="0" presId="urn:microsoft.com/office/officeart/2005/8/layout/arrow3"/>
    <dgm:cxn modelId="{618C9C23-F84F-446A-A07B-0CBACB99A3D9}" type="presParOf" srcId="{F0153B6D-C1F7-4C85-A8B3-9CF066A7F261}" destId="{A19D2D74-95EE-458C-9473-5AA6669CB30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30823E4-BC52-4CB4-A1CF-2B5A4C117CD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06FA73E-F2FD-41F1-952D-29DCF1F801B9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1" action="ppaction://hlinksldjump"/>
            </a:rPr>
            <a:t>Показатели назначения </a:t>
          </a:r>
          <a:r>
            <a:rPr lang="ru-RU" dirty="0" smtClean="0"/>
            <a:t>характеризуют назначение, область применения, конструктивные и другие особенности изделия.</a:t>
          </a:r>
          <a:endParaRPr lang="ru-RU" dirty="0"/>
        </a:p>
      </dgm:t>
    </dgm:pt>
    <dgm:pt modelId="{347F4D82-54B8-480A-9E3F-4DCCDF0644B1}" type="parTrans" cxnId="{A6BC22B4-C192-4997-B2AE-FADF82278CB2}">
      <dgm:prSet/>
      <dgm:spPr/>
      <dgm:t>
        <a:bodyPr/>
        <a:lstStyle/>
        <a:p>
          <a:endParaRPr lang="ru-RU"/>
        </a:p>
      </dgm:t>
    </dgm:pt>
    <dgm:pt modelId="{DC9F3F30-DA7A-45A1-B92C-88EE066A80FF}" type="sibTrans" cxnId="{A6BC22B4-C192-4997-B2AE-FADF82278CB2}">
      <dgm:prSet/>
      <dgm:spPr/>
      <dgm:t>
        <a:bodyPr/>
        <a:lstStyle/>
        <a:p>
          <a:endParaRPr lang="ru-RU"/>
        </a:p>
      </dgm:t>
    </dgm:pt>
    <dgm:pt modelId="{3602F52F-EA73-4D32-B2AE-93A763F45115}">
      <dgm:prSet/>
      <dgm:spPr/>
      <dgm:t>
        <a:bodyPr/>
        <a:lstStyle/>
        <a:p>
          <a:pPr rtl="0"/>
          <a:r>
            <a:rPr lang="ru-RU" dirty="0" smtClean="0"/>
            <a:t>универсальность машины,</a:t>
          </a:r>
        </a:p>
        <a:p>
          <a:pPr rtl="0"/>
          <a:r>
            <a:rPr lang="ru-RU" dirty="0" smtClean="0"/>
            <a:t> производительность, </a:t>
          </a:r>
        </a:p>
        <a:p>
          <a:pPr rtl="0"/>
          <a:r>
            <a:rPr lang="ru-RU" dirty="0" smtClean="0"/>
            <a:t>материалоемкость, </a:t>
          </a:r>
        </a:p>
        <a:p>
          <a:pPr rtl="0"/>
          <a:r>
            <a:rPr lang="ru-RU" dirty="0" smtClean="0"/>
            <a:t>энергоемкость</a:t>
          </a:r>
          <a:endParaRPr lang="ru-RU" dirty="0"/>
        </a:p>
      </dgm:t>
    </dgm:pt>
    <dgm:pt modelId="{994BB459-BD7C-4D3D-8155-004C4352F2E4}" type="parTrans" cxnId="{B3C3CB32-F5F6-44E2-BBA7-066A6C86FCED}">
      <dgm:prSet/>
      <dgm:spPr/>
      <dgm:t>
        <a:bodyPr/>
        <a:lstStyle/>
        <a:p>
          <a:endParaRPr lang="ru-RU"/>
        </a:p>
      </dgm:t>
    </dgm:pt>
    <dgm:pt modelId="{727F509F-2EBE-4DFF-BEB6-407CAF0A8250}" type="sibTrans" cxnId="{B3C3CB32-F5F6-44E2-BBA7-066A6C86FCED}">
      <dgm:prSet/>
      <dgm:spPr/>
      <dgm:t>
        <a:bodyPr/>
        <a:lstStyle/>
        <a:p>
          <a:endParaRPr lang="ru-RU"/>
        </a:p>
      </dgm:t>
    </dgm:pt>
    <dgm:pt modelId="{74D44FA3-B460-4788-B9A3-9C8E8C6BFEBF}" type="pres">
      <dgm:prSet presAssocID="{D30823E4-BC52-4CB4-A1CF-2B5A4C117C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C450DC-966A-4874-8D70-30DA87793F34}" type="pres">
      <dgm:prSet presAssocID="{506FA73E-F2FD-41F1-952D-29DCF1F801B9}" presName="node" presStyleLbl="node1" presStyleIdx="0" presStyleCnt="2" custLinFactNeighborX="5148" custLinFactNeighborY="-65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74F57-86F9-4E8A-A41D-EDB3426A71AD}" type="pres">
      <dgm:prSet presAssocID="{DC9F3F30-DA7A-45A1-B92C-88EE066A80FF}" presName="sibTrans" presStyleLbl="sibTrans2D1" presStyleIdx="0" presStyleCnt="1"/>
      <dgm:spPr/>
      <dgm:t>
        <a:bodyPr/>
        <a:lstStyle/>
        <a:p>
          <a:endParaRPr lang="ru-RU"/>
        </a:p>
      </dgm:t>
    </dgm:pt>
    <dgm:pt modelId="{2B07FA0F-2ABE-455D-ACFB-168B0DBAFBB1}" type="pres">
      <dgm:prSet presAssocID="{DC9F3F30-DA7A-45A1-B92C-88EE066A80FF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880CE71-4BA3-4DF8-AEE1-07EBE81FA2EB}" type="pres">
      <dgm:prSet presAssocID="{3602F52F-EA73-4D32-B2AE-93A763F45115}" presName="node" presStyleLbl="node1" presStyleIdx="1" presStyleCnt="2" custLinFactNeighborX="-7878" custLinFactNeighborY="78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C3CB32-F5F6-44E2-BBA7-066A6C86FCED}" srcId="{D30823E4-BC52-4CB4-A1CF-2B5A4C117CDB}" destId="{3602F52F-EA73-4D32-B2AE-93A763F45115}" srcOrd="1" destOrd="0" parTransId="{994BB459-BD7C-4D3D-8155-004C4352F2E4}" sibTransId="{727F509F-2EBE-4DFF-BEB6-407CAF0A8250}"/>
    <dgm:cxn modelId="{44FCBC7B-153D-4A4C-834E-810576767885}" type="presOf" srcId="{3602F52F-EA73-4D32-B2AE-93A763F45115}" destId="{8880CE71-4BA3-4DF8-AEE1-07EBE81FA2EB}" srcOrd="0" destOrd="0" presId="urn:microsoft.com/office/officeart/2005/8/layout/process1"/>
    <dgm:cxn modelId="{12817EC1-0D49-400B-9069-2D29BEB928D9}" type="presOf" srcId="{DC9F3F30-DA7A-45A1-B92C-88EE066A80FF}" destId="{03F74F57-86F9-4E8A-A41D-EDB3426A71AD}" srcOrd="0" destOrd="0" presId="urn:microsoft.com/office/officeart/2005/8/layout/process1"/>
    <dgm:cxn modelId="{EE786FC6-77E3-49B2-9DA2-7F3962495A30}" type="presOf" srcId="{DC9F3F30-DA7A-45A1-B92C-88EE066A80FF}" destId="{2B07FA0F-2ABE-455D-ACFB-168B0DBAFBB1}" srcOrd="1" destOrd="0" presId="urn:microsoft.com/office/officeart/2005/8/layout/process1"/>
    <dgm:cxn modelId="{1D804987-241A-477C-806C-E012A3501982}" type="presOf" srcId="{506FA73E-F2FD-41F1-952D-29DCF1F801B9}" destId="{03C450DC-966A-4874-8D70-30DA87793F34}" srcOrd="0" destOrd="0" presId="urn:microsoft.com/office/officeart/2005/8/layout/process1"/>
    <dgm:cxn modelId="{31BAFAC7-55E0-4624-BC8A-2CEE724F4074}" type="presOf" srcId="{D30823E4-BC52-4CB4-A1CF-2B5A4C117CDB}" destId="{74D44FA3-B460-4788-B9A3-9C8E8C6BFEBF}" srcOrd="0" destOrd="0" presId="urn:microsoft.com/office/officeart/2005/8/layout/process1"/>
    <dgm:cxn modelId="{A6BC22B4-C192-4997-B2AE-FADF82278CB2}" srcId="{D30823E4-BC52-4CB4-A1CF-2B5A4C117CDB}" destId="{506FA73E-F2FD-41F1-952D-29DCF1F801B9}" srcOrd="0" destOrd="0" parTransId="{347F4D82-54B8-480A-9E3F-4DCCDF0644B1}" sibTransId="{DC9F3F30-DA7A-45A1-B92C-88EE066A80FF}"/>
    <dgm:cxn modelId="{6DF1D6E9-F6ED-4E34-A0E4-8B70B5F66CFA}" type="presParOf" srcId="{74D44FA3-B460-4788-B9A3-9C8E8C6BFEBF}" destId="{03C450DC-966A-4874-8D70-30DA87793F34}" srcOrd="0" destOrd="0" presId="urn:microsoft.com/office/officeart/2005/8/layout/process1"/>
    <dgm:cxn modelId="{3F7318E8-E343-4EA4-80E7-C179B890EA99}" type="presParOf" srcId="{74D44FA3-B460-4788-B9A3-9C8E8C6BFEBF}" destId="{03F74F57-86F9-4E8A-A41D-EDB3426A71AD}" srcOrd="1" destOrd="0" presId="urn:microsoft.com/office/officeart/2005/8/layout/process1"/>
    <dgm:cxn modelId="{2A964F46-2E52-4FE9-B511-9B76C15A7AF4}" type="presParOf" srcId="{03F74F57-86F9-4E8A-A41D-EDB3426A71AD}" destId="{2B07FA0F-2ABE-455D-ACFB-168B0DBAFBB1}" srcOrd="0" destOrd="0" presId="urn:microsoft.com/office/officeart/2005/8/layout/process1"/>
    <dgm:cxn modelId="{5EF7CBF9-5174-4783-BE9D-52F26C9322D9}" type="presParOf" srcId="{74D44FA3-B460-4788-B9A3-9C8E8C6BFEBF}" destId="{8880CE71-4BA3-4DF8-AEE1-07EBE81FA2EB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8BE2651-E84D-477E-A76A-29AEEDAC15BB}" type="doc">
      <dgm:prSet loTypeId="urn:microsoft.com/office/officeart/2005/8/layout/vProcess5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589DC8F-2025-4C02-A55E-D57CFF3DA8A2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1800" dirty="0" smtClean="0">
              <a:hlinkClick xmlns:r="http://schemas.openxmlformats.org/officeDocument/2006/relationships" r:id="rId1" action="ppaction://hlinksldjump"/>
            </a:rPr>
            <a:t>Показатели надежности </a:t>
          </a:r>
          <a:r>
            <a:rPr lang="ru-RU" sz="1800" dirty="0" smtClean="0"/>
            <a:t>характеризуют свойства изделия выполнять заданные функции, сохраняя значения установленных эксплуатационных показателей в пределах, соответствующих заданным режимам и условиям использования, технического обслуживания, ремонта, хранения и транспортирования. </a:t>
          </a:r>
          <a:endParaRPr lang="ru-RU" sz="1800" dirty="0"/>
        </a:p>
      </dgm:t>
    </dgm:pt>
    <dgm:pt modelId="{2BEF24AC-97E3-46C4-AF95-A20C2A63715E}" type="parTrans" cxnId="{435EE9E7-6555-4E74-846E-3BCDDF5B454D}">
      <dgm:prSet/>
      <dgm:spPr/>
      <dgm:t>
        <a:bodyPr/>
        <a:lstStyle/>
        <a:p>
          <a:endParaRPr lang="ru-RU"/>
        </a:p>
      </dgm:t>
    </dgm:pt>
    <dgm:pt modelId="{D32D36BC-CD11-4370-B368-AB7831971BAD}" type="sibTrans" cxnId="{435EE9E7-6555-4E74-846E-3BCDDF5B454D}">
      <dgm:prSet/>
      <dgm:spPr/>
      <dgm:t>
        <a:bodyPr/>
        <a:lstStyle/>
        <a:p>
          <a:endParaRPr lang="ru-RU"/>
        </a:p>
      </dgm:t>
    </dgm:pt>
    <dgm:pt modelId="{B95A8FBF-95BD-4A2A-8856-FAFA1B0E4D5D}">
      <dgm:prSet/>
      <dgm:spPr/>
      <dgm:t>
        <a:bodyPr/>
        <a:lstStyle/>
        <a:p>
          <a:pPr rtl="0"/>
          <a:r>
            <a:rPr lang="ru-RU" dirty="0" smtClean="0"/>
            <a:t>Надежность определяется четырьмя составляющими свойствами: безотказностью, долговечностью, ремонтопригодностью и </a:t>
          </a:r>
          <a:r>
            <a:rPr lang="ru-RU" dirty="0" err="1" smtClean="0"/>
            <a:t>сохраняемостью</a:t>
          </a:r>
          <a:r>
            <a:rPr lang="ru-RU" dirty="0" smtClean="0"/>
            <a:t>.</a:t>
          </a:r>
          <a:endParaRPr lang="ru-RU" dirty="0"/>
        </a:p>
      </dgm:t>
    </dgm:pt>
    <dgm:pt modelId="{98ABF015-F1B7-4CB8-9483-E6A1F741EBEB}" type="parTrans" cxnId="{2CD61E2C-329E-48EE-A27E-55EDA47F8EFE}">
      <dgm:prSet/>
      <dgm:spPr/>
      <dgm:t>
        <a:bodyPr/>
        <a:lstStyle/>
        <a:p>
          <a:endParaRPr lang="ru-RU"/>
        </a:p>
      </dgm:t>
    </dgm:pt>
    <dgm:pt modelId="{2096A7F3-FAB4-4B0B-8A49-DB4CF922CA30}" type="sibTrans" cxnId="{2CD61E2C-329E-48EE-A27E-55EDA47F8EFE}">
      <dgm:prSet/>
      <dgm:spPr/>
      <dgm:t>
        <a:bodyPr/>
        <a:lstStyle/>
        <a:p>
          <a:endParaRPr lang="ru-RU"/>
        </a:p>
      </dgm:t>
    </dgm:pt>
    <dgm:pt modelId="{0144CB14-2F37-4AD6-8325-A6BFF0858586}" type="pres">
      <dgm:prSet presAssocID="{58BE2651-E84D-477E-A76A-29AEEDAC15B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9917DA-682F-4F82-B4C2-5C0FF017E1BA}" type="pres">
      <dgm:prSet presAssocID="{58BE2651-E84D-477E-A76A-29AEEDAC15BB}" presName="dummyMaxCanvas" presStyleCnt="0">
        <dgm:presLayoutVars/>
      </dgm:prSet>
      <dgm:spPr/>
    </dgm:pt>
    <dgm:pt modelId="{69105C81-7AB0-40EC-9774-502914A34C38}" type="pres">
      <dgm:prSet presAssocID="{58BE2651-E84D-477E-A76A-29AEEDAC15BB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B5D6E-F361-4E35-A5F9-1E6F56E77816}" type="pres">
      <dgm:prSet presAssocID="{58BE2651-E84D-477E-A76A-29AEEDAC15BB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A2215-5D98-41E1-AA65-5B907928B6AF}" type="pres">
      <dgm:prSet presAssocID="{58BE2651-E84D-477E-A76A-29AEEDAC15BB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0B574-4833-42FB-98BE-26128BAC972B}" type="pres">
      <dgm:prSet presAssocID="{58BE2651-E84D-477E-A76A-29AEEDAC15BB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69F57-0B84-4B7A-B686-3E7A59690359}" type="pres">
      <dgm:prSet presAssocID="{58BE2651-E84D-477E-A76A-29AEEDAC15BB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D61E2C-329E-48EE-A27E-55EDA47F8EFE}" srcId="{58BE2651-E84D-477E-A76A-29AEEDAC15BB}" destId="{B95A8FBF-95BD-4A2A-8856-FAFA1B0E4D5D}" srcOrd="1" destOrd="0" parTransId="{98ABF015-F1B7-4CB8-9483-E6A1F741EBEB}" sibTransId="{2096A7F3-FAB4-4B0B-8A49-DB4CF922CA30}"/>
    <dgm:cxn modelId="{01F59865-2808-4282-B71D-BCE39876E883}" type="presOf" srcId="{4589DC8F-2025-4C02-A55E-D57CFF3DA8A2}" destId="{FB20B574-4833-42FB-98BE-26128BAC972B}" srcOrd="1" destOrd="0" presId="urn:microsoft.com/office/officeart/2005/8/layout/vProcess5"/>
    <dgm:cxn modelId="{DCB835BB-AEDE-4F7D-A45E-DE06C5B3C637}" type="presOf" srcId="{4589DC8F-2025-4C02-A55E-D57CFF3DA8A2}" destId="{69105C81-7AB0-40EC-9774-502914A34C38}" srcOrd="0" destOrd="0" presId="urn:microsoft.com/office/officeart/2005/8/layout/vProcess5"/>
    <dgm:cxn modelId="{C244D789-1544-4B2C-B4E6-E09C5AD547F7}" type="presOf" srcId="{B95A8FBF-95BD-4A2A-8856-FAFA1B0E4D5D}" destId="{9C269F57-0B84-4B7A-B686-3E7A59690359}" srcOrd="1" destOrd="0" presId="urn:microsoft.com/office/officeart/2005/8/layout/vProcess5"/>
    <dgm:cxn modelId="{05D2E201-AD06-4308-A871-D7576F091CB7}" type="presOf" srcId="{58BE2651-E84D-477E-A76A-29AEEDAC15BB}" destId="{0144CB14-2F37-4AD6-8325-A6BFF0858586}" srcOrd="0" destOrd="0" presId="urn:microsoft.com/office/officeart/2005/8/layout/vProcess5"/>
    <dgm:cxn modelId="{58139312-D3F7-47E9-8B9B-4C1E67F5E291}" type="presOf" srcId="{D32D36BC-CD11-4370-B368-AB7831971BAD}" destId="{F30A2215-5D98-41E1-AA65-5B907928B6AF}" srcOrd="0" destOrd="0" presId="urn:microsoft.com/office/officeart/2005/8/layout/vProcess5"/>
    <dgm:cxn modelId="{435EE9E7-6555-4E74-846E-3BCDDF5B454D}" srcId="{58BE2651-E84D-477E-A76A-29AEEDAC15BB}" destId="{4589DC8F-2025-4C02-A55E-D57CFF3DA8A2}" srcOrd="0" destOrd="0" parTransId="{2BEF24AC-97E3-46C4-AF95-A20C2A63715E}" sibTransId="{D32D36BC-CD11-4370-B368-AB7831971BAD}"/>
    <dgm:cxn modelId="{A20ACEFD-6013-4AD8-BC63-F8FDF023AB7E}" type="presOf" srcId="{B95A8FBF-95BD-4A2A-8856-FAFA1B0E4D5D}" destId="{BAEB5D6E-F361-4E35-A5F9-1E6F56E77816}" srcOrd="0" destOrd="0" presId="urn:microsoft.com/office/officeart/2005/8/layout/vProcess5"/>
    <dgm:cxn modelId="{9B9F39EC-D84B-4BC5-8DD1-72EAED5DE595}" type="presParOf" srcId="{0144CB14-2F37-4AD6-8325-A6BFF0858586}" destId="{279917DA-682F-4F82-B4C2-5C0FF017E1BA}" srcOrd="0" destOrd="0" presId="urn:microsoft.com/office/officeart/2005/8/layout/vProcess5"/>
    <dgm:cxn modelId="{61608B6D-E741-4E21-BB5E-020567B6028B}" type="presParOf" srcId="{0144CB14-2F37-4AD6-8325-A6BFF0858586}" destId="{69105C81-7AB0-40EC-9774-502914A34C38}" srcOrd="1" destOrd="0" presId="urn:microsoft.com/office/officeart/2005/8/layout/vProcess5"/>
    <dgm:cxn modelId="{0697DD93-73A9-44B3-B85A-3595FB800F02}" type="presParOf" srcId="{0144CB14-2F37-4AD6-8325-A6BFF0858586}" destId="{BAEB5D6E-F361-4E35-A5F9-1E6F56E77816}" srcOrd="2" destOrd="0" presId="urn:microsoft.com/office/officeart/2005/8/layout/vProcess5"/>
    <dgm:cxn modelId="{0CF736FB-09FF-4F6F-9C4D-AF91CBF2D101}" type="presParOf" srcId="{0144CB14-2F37-4AD6-8325-A6BFF0858586}" destId="{F30A2215-5D98-41E1-AA65-5B907928B6AF}" srcOrd="3" destOrd="0" presId="urn:microsoft.com/office/officeart/2005/8/layout/vProcess5"/>
    <dgm:cxn modelId="{A60830B1-406B-44E3-A79C-B0AC15B382A7}" type="presParOf" srcId="{0144CB14-2F37-4AD6-8325-A6BFF0858586}" destId="{FB20B574-4833-42FB-98BE-26128BAC972B}" srcOrd="4" destOrd="0" presId="urn:microsoft.com/office/officeart/2005/8/layout/vProcess5"/>
    <dgm:cxn modelId="{1EFE2BC3-8D68-42DF-A6C9-0D00E60D90DC}" type="presParOf" srcId="{0144CB14-2F37-4AD6-8325-A6BFF0858586}" destId="{9C269F57-0B84-4B7A-B686-3E7A59690359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561234-D5B3-4A4F-802C-CE9886882145}" type="doc">
      <dgm:prSet loTypeId="urn:microsoft.com/office/officeart/2005/8/layout/bProcess3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8719D53-CE02-4635-9FAE-322BEF37BBC8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hlinkClick xmlns:r="http://schemas.openxmlformats.org/officeDocument/2006/relationships" r:id="rId1" action="ppaction://hlinksldjump"/>
            </a:rPr>
            <a:t>Показатели технологичности </a:t>
          </a:r>
          <a:r>
            <a:rPr lang="ru-RU" sz="1800" dirty="0" smtClean="0">
              <a:solidFill>
                <a:schemeClr val="tx1"/>
              </a:solidFill>
            </a:rPr>
            <a:t>характеризуют степень соответствия изделия и его элементов оптимальным условиям производства, рациональность использования конструкционных материалов, приспособленность продукции к применению прогрессивных технологических методов производства, возможность максимального использования централизованного производства и рациональной организации ремонта и обслуживания</a:t>
          </a:r>
          <a:r>
            <a:rPr lang="ru-RU" sz="1300" dirty="0" smtClean="0">
              <a:solidFill>
                <a:schemeClr val="tx1"/>
              </a:solidFill>
            </a:rPr>
            <a:t>. </a:t>
          </a:r>
          <a:endParaRPr lang="ru-RU" sz="1300" dirty="0">
            <a:solidFill>
              <a:schemeClr val="tx1"/>
            </a:solidFill>
          </a:endParaRPr>
        </a:p>
      </dgm:t>
    </dgm:pt>
    <dgm:pt modelId="{D7AD2FA9-BCA1-452E-88DF-D6E893EF8267}" type="parTrans" cxnId="{971B5F11-04A2-45F0-A1CB-02D96E8742C6}">
      <dgm:prSet/>
      <dgm:spPr/>
      <dgm:t>
        <a:bodyPr/>
        <a:lstStyle/>
        <a:p>
          <a:endParaRPr lang="ru-RU"/>
        </a:p>
      </dgm:t>
    </dgm:pt>
    <dgm:pt modelId="{33DF75B6-C83E-45DE-A09F-54745B6CBD4D}" type="sibTrans" cxnId="{971B5F11-04A2-45F0-A1CB-02D96E8742C6}">
      <dgm:prSet/>
      <dgm:spPr/>
      <dgm:t>
        <a:bodyPr/>
        <a:lstStyle/>
        <a:p>
          <a:endParaRPr lang="ru-RU"/>
        </a:p>
      </dgm:t>
    </dgm:pt>
    <dgm:pt modelId="{A449FCEC-62CB-4A5C-B33B-F3174500B066}">
      <dgm:prSet custT="1"/>
      <dgm:spPr/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</a:rPr>
            <a:t>Важнейшими технологическими показателями качества являются коэффициент сборности изделия, коэффициент использования рациональных материалов, удельная трудоемкость производства, удельная материалоемкость.</a:t>
          </a:r>
          <a:endParaRPr lang="ru-RU" sz="1800" dirty="0">
            <a:solidFill>
              <a:schemeClr val="tx1"/>
            </a:solidFill>
          </a:endParaRPr>
        </a:p>
      </dgm:t>
    </dgm:pt>
    <dgm:pt modelId="{CEB20EED-43B2-4C91-A2BF-BE56C2164DAA}" type="parTrans" cxnId="{C1EE8C2F-58E4-4D6A-9B50-20E59C36156A}">
      <dgm:prSet/>
      <dgm:spPr/>
      <dgm:t>
        <a:bodyPr/>
        <a:lstStyle/>
        <a:p>
          <a:endParaRPr lang="ru-RU"/>
        </a:p>
      </dgm:t>
    </dgm:pt>
    <dgm:pt modelId="{8B7DBD93-AEAB-468D-AC3D-AC116CA73640}" type="sibTrans" cxnId="{C1EE8C2F-58E4-4D6A-9B50-20E59C36156A}">
      <dgm:prSet/>
      <dgm:spPr/>
      <dgm:t>
        <a:bodyPr/>
        <a:lstStyle/>
        <a:p>
          <a:endParaRPr lang="ru-RU"/>
        </a:p>
      </dgm:t>
    </dgm:pt>
    <dgm:pt modelId="{F7A7FD47-6B09-408F-BF45-58D6F84DC3E8}" type="pres">
      <dgm:prSet presAssocID="{04561234-D5B3-4A4F-802C-CE98868821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DE2602-847E-44AD-80CB-94743EA798B1}" type="pres">
      <dgm:prSet presAssocID="{88719D53-CE02-4635-9FAE-322BEF37BBC8}" presName="node" presStyleLbl="node1" presStyleIdx="0" presStyleCnt="2" custScaleX="107689" custScaleY="196400" custLinFactNeighborX="-47" custLinFactNeighborY="-50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39143A-793C-4613-9BC9-C7A10D322729}" type="pres">
      <dgm:prSet presAssocID="{33DF75B6-C83E-45DE-A09F-54745B6CBD4D}" presName="sibTrans" presStyleLbl="sibTrans1D1" presStyleIdx="0" presStyleCnt="1"/>
      <dgm:spPr/>
      <dgm:t>
        <a:bodyPr/>
        <a:lstStyle/>
        <a:p>
          <a:endParaRPr lang="ru-RU"/>
        </a:p>
      </dgm:t>
    </dgm:pt>
    <dgm:pt modelId="{A3AFA43E-D563-4CD0-9F3E-820E89D87FDB}" type="pres">
      <dgm:prSet presAssocID="{33DF75B6-C83E-45DE-A09F-54745B6CBD4D}" presName="connectorText" presStyleLbl="sibTrans1D1" presStyleIdx="0" presStyleCnt="1"/>
      <dgm:spPr/>
      <dgm:t>
        <a:bodyPr/>
        <a:lstStyle/>
        <a:p>
          <a:endParaRPr lang="ru-RU"/>
        </a:p>
      </dgm:t>
    </dgm:pt>
    <dgm:pt modelId="{B813F2E0-3781-44D2-8499-D97D748B7A65}" type="pres">
      <dgm:prSet presAssocID="{A449FCEC-62CB-4A5C-B33B-F3174500B066}" presName="node" presStyleLbl="node1" presStyleIdx="1" presStyleCnt="2" custLinFactNeighborX="-5828" custLinFactNeighborY="468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EE8C2F-58E4-4D6A-9B50-20E59C36156A}" srcId="{04561234-D5B3-4A4F-802C-CE9886882145}" destId="{A449FCEC-62CB-4A5C-B33B-F3174500B066}" srcOrd="1" destOrd="0" parTransId="{CEB20EED-43B2-4C91-A2BF-BE56C2164DAA}" sibTransId="{8B7DBD93-AEAB-468D-AC3D-AC116CA73640}"/>
    <dgm:cxn modelId="{E5BDC900-80D6-40E6-B520-A5BC21DD0C89}" type="presOf" srcId="{33DF75B6-C83E-45DE-A09F-54745B6CBD4D}" destId="{3D39143A-793C-4613-9BC9-C7A10D322729}" srcOrd="0" destOrd="0" presId="urn:microsoft.com/office/officeart/2005/8/layout/bProcess3"/>
    <dgm:cxn modelId="{36B44BAF-6039-4649-B210-56F44003768B}" type="presOf" srcId="{04561234-D5B3-4A4F-802C-CE9886882145}" destId="{F7A7FD47-6B09-408F-BF45-58D6F84DC3E8}" srcOrd="0" destOrd="0" presId="urn:microsoft.com/office/officeart/2005/8/layout/bProcess3"/>
    <dgm:cxn modelId="{C79F13B7-D7A9-49B4-BAA8-6AFD37AC047F}" type="presOf" srcId="{33DF75B6-C83E-45DE-A09F-54745B6CBD4D}" destId="{A3AFA43E-D563-4CD0-9F3E-820E89D87FDB}" srcOrd="1" destOrd="0" presId="urn:microsoft.com/office/officeart/2005/8/layout/bProcess3"/>
    <dgm:cxn modelId="{BAD574AC-7363-4DD5-A715-270111BAABCE}" type="presOf" srcId="{88719D53-CE02-4635-9FAE-322BEF37BBC8}" destId="{E0DE2602-847E-44AD-80CB-94743EA798B1}" srcOrd="0" destOrd="0" presId="urn:microsoft.com/office/officeart/2005/8/layout/bProcess3"/>
    <dgm:cxn modelId="{75E818EC-0DA9-4195-AD51-5BBBEB58D52A}" type="presOf" srcId="{A449FCEC-62CB-4A5C-B33B-F3174500B066}" destId="{B813F2E0-3781-44D2-8499-D97D748B7A65}" srcOrd="0" destOrd="0" presId="urn:microsoft.com/office/officeart/2005/8/layout/bProcess3"/>
    <dgm:cxn modelId="{971B5F11-04A2-45F0-A1CB-02D96E8742C6}" srcId="{04561234-D5B3-4A4F-802C-CE9886882145}" destId="{88719D53-CE02-4635-9FAE-322BEF37BBC8}" srcOrd="0" destOrd="0" parTransId="{D7AD2FA9-BCA1-452E-88DF-D6E893EF8267}" sibTransId="{33DF75B6-C83E-45DE-A09F-54745B6CBD4D}"/>
    <dgm:cxn modelId="{D61D7942-A2A7-4D97-8549-F209E994991E}" type="presParOf" srcId="{F7A7FD47-6B09-408F-BF45-58D6F84DC3E8}" destId="{E0DE2602-847E-44AD-80CB-94743EA798B1}" srcOrd="0" destOrd="0" presId="urn:microsoft.com/office/officeart/2005/8/layout/bProcess3"/>
    <dgm:cxn modelId="{16F5F422-30CC-4D83-B74F-8EB09A47C813}" type="presParOf" srcId="{F7A7FD47-6B09-408F-BF45-58D6F84DC3E8}" destId="{3D39143A-793C-4613-9BC9-C7A10D322729}" srcOrd="1" destOrd="0" presId="urn:microsoft.com/office/officeart/2005/8/layout/bProcess3"/>
    <dgm:cxn modelId="{51D6F37D-C8C1-4F04-9855-4CCE904964D2}" type="presParOf" srcId="{3D39143A-793C-4613-9BC9-C7A10D322729}" destId="{A3AFA43E-D563-4CD0-9F3E-820E89D87FDB}" srcOrd="0" destOrd="0" presId="urn:microsoft.com/office/officeart/2005/8/layout/bProcess3"/>
    <dgm:cxn modelId="{4233FFFD-25B1-4D90-A3FC-2A87193286D3}" type="presParOf" srcId="{F7A7FD47-6B09-408F-BF45-58D6F84DC3E8}" destId="{B813F2E0-3781-44D2-8499-D97D748B7A65}" srcOrd="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3AD7DA6-F06C-4278-B54B-8E6F59339639}" type="doc">
      <dgm:prSet loTypeId="urn:microsoft.com/office/officeart/2005/8/layout/hierarchy3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F81046B-2074-4FC3-9CAA-66209BE7E2F0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800" dirty="0" smtClean="0">
              <a:hlinkClick xmlns:r="http://schemas.openxmlformats.org/officeDocument/2006/relationships" r:id="rId1" action="ppaction://hlinksldjump"/>
            </a:rPr>
            <a:t>Показатели стандартизации и унификации </a:t>
          </a:r>
          <a:r>
            <a:rPr lang="ru-RU" sz="1800" dirty="0" smtClean="0"/>
            <a:t>характеризуют степень использования в данном изделии стандартизованных и унифицированных деталей, агрегатов, блоков и других составных элементов.</a:t>
          </a:r>
          <a:endParaRPr lang="ru-RU" sz="1800" dirty="0"/>
        </a:p>
      </dgm:t>
    </dgm:pt>
    <dgm:pt modelId="{C8831CD2-4B70-436D-B711-AD00D1F71AFD}" type="parTrans" cxnId="{4A02F315-9F5F-462A-880F-218C613DC776}">
      <dgm:prSet/>
      <dgm:spPr/>
      <dgm:t>
        <a:bodyPr/>
        <a:lstStyle/>
        <a:p>
          <a:endParaRPr lang="ru-RU"/>
        </a:p>
      </dgm:t>
    </dgm:pt>
    <dgm:pt modelId="{19D62A0A-1C18-4F79-88CA-80156848BB4A}" type="sibTrans" cxnId="{4A02F315-9F5F-462A-880F-218C613DC776}">
      <dgm:prSet/>
      <dgm:spPr/>
      <dgm:t>
        <a:bodyPr/>
        <a:lstStyle/>
        <a:p>
          <a:endParaRPr lang="ru-RU"/>
        </a:p>
      </dgm:t>
    </dgm:pt>
    <dgm:pt modelId="{5FE156C4-4011-4DC1-9D58-78E6D600874D}">
      <dgm:prSet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800" dirty="0" smtClean="0">
              <a:hlinkClick xmlns:r="http://schemas.openxmlformats.org/officeDocument/2006/relationships" r:id="rId1" action="ppaction://hlinksldjump"/>
            </a:rPr>
            <a:t>Патентно-правовые показатели </a:t>
          </a:r>
          <a:r>
            <a:rPr lang="ru-RU" sz="1800" dirty="0" smtClean="0"/>
            <a:t>включают в себя два не имеющих размерности показателя: патентоспособности и патентной чистоты. </a:t>
          </a:r>
          <a:endParaRPr lang="ru-RU" sz="1800" dirty="0"/>
        </a:p>
      </dgm:t>
    </dgm:pt>
    <dgm:pt modelId="{A8C85244-A1D2-49EC-92DE-DB85E98E05EF}" type="parTrans" cxnId="{8DB15A46-EC93-473F-8BC5-5D16221D0F92}">
      <dgm:prSet/>
      <dgm:spPr/>
      <dgm:t>
        <a:bodyPr/>
        <a:lstStyle/>
        <a:p>
          <a:endParaRPr lang="ru-RU"/>
        </a:p>
      </dgm:t>
    </dgm:pt>
    <dgm:pt modelId="{C6EF1DF4-8265-4AE8-9329-4AFCEBBD5596}" type="sibTrans" cxnId="{8DB15A46-EC93-473F-8BC5-5D16221D0F92}">
      <dgm:prSet/>
      <dgm:spPr/>
      <dgm:t>
        <a:bodyPr/>
        <a:lstStyle/>
        <a:p>
          <a:endParaRPr lang="ru-RU"/>
        </a:p>
      </dgm:t>
    </dgm:pt>
    <dgm:pt modelId="{43EAA991-6498-4071-987C-5F7C4DD5CCBC}">
      <dgm:prSet/>
      <dgm:spPr/>
      <dgm:t>
        <a:bodyPr/>
        <a:lstStyle/>
        <a:p>
          <a:pPr rtl="0"/>
          <a:r>
            <a:rPr lang="ru-RU" dirty="0" smtClean="0"/>
            <a:t>Патентоспособным изделие является в том случае, если оно содержит технические решения, которые могут быть признаны изобретением в одной или нескольких странах.</a:t>
          </a:r>
          <a:endParaRPr lang="ru-RU" dirty="0"/>
        </a:p>
      </dgm:t>
    </dgm:pt>
    <dgm:pt modelId="{A254C611-9507-41E4-9008-0D5703768D75}" type="parTrans" cxnId="{793C51A0-EFBC-4ED4-A24C-693648C32AFA}">
      <dgm:prSet/>
      <dgm:spPr/>
      <dgm:t>
        <a:bodyPr/>
        <a:lstStyle/>
        <a:p>
          <a:endParaRPr lang="ru-RU"/>
        </a:p>
      </dgm:t>
    </dgm:pt>
    <dgm:pt modelId="{89BAA0E2-E6A4-4DED-9B19-F3F77D23DBB6}" type="sibTrans" cxnId="{793C51A0-EFBC-4ED4-A24C-693648C32AFA}">
      <dgm:prSet/>
      <dgm:spPr/>
      <dgm:t>
        <a:bodyPr/>
        <a:lstStyle/>
        <a:p>
          <a:endParaRPr lang="ru-RU"/>
        </a:p>
      </dgm:t>
    </dgm:pt>
    <dgm:pt modelId="{14D7C5CD-A612-4A29-B4D3-F94A46816CBC}" type="pres">
      <dgm:prSet presAssocID="{53AD7DA6-F06C-4278-B54B-8E6F5933963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36950CF-3BEB-4E30-B991-915F18498B91}" type="pres">
      <dgm:prSet presAssocID="{DF81046B-2074-4FC3-9CAA-66209BE7E2F0}" presName="root" presStyleCnt="0"/>
      <dgm:spPr/>
    </dgm:pt>
    <dgm:pt modelId="{7D885988-6FB3-4E49-8DDC-BF5E0442A1B4}" type="pres">
      <dgm:prSet presAssocID="{DF81046B-2074-4FC3-9CAA-66209BE7E2F0}" presName="rootComposite" presStyleCnt="0"/>
      <dgm:spPr/>
    </dgm:pt>
    <dgm:pt modelId="{7E898C45-8FA5-4C18-B5FD-D774C67F49C5}" type="pres">
      <dgm:prSet presAssocID="{DF81046B-2074-4FC3-9CAA-66209BE7E2F0}" presName="rootText" presStyleLbl="node1" presStyleIdx="0" presStyleCnt="2" custScaleX="106581" custScaleY="175930" custLinFactNeighborX="-9412" custLinFactNeighborY="82704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ED575B13-C0FA-48EC-B2E7-9426F8A9967A}" type="pres">
      <dgm:prSet presAssocID="{DF81046B-2074-4FC3-9CAA-66209BE7E2F0}" presName="rootConnector" presStyleLbl="node1" presStyleIdx="0" presStyleCnt="2"/>
      <dgm:spPr/>
      <dgm:t>
        <a:bodyPr/>
        <a:lstStyle/>
        <a:p>
          <a:endParaRPr lang="ru-RU"/>
        </a:p>
      </dgm:t>
    </dgm:pt>
    <dgm:pt modelId="{8EB430D2-807B-4F32-951B-07C99D841E9F}" type="pres">
      <dgm:prSet presAssocID="{DF81046B-2074-4FC3-9CAA-66209BE7E2F0}" presName="childShape" presStyleCnt="0"/>
      <dgm:spPr/>
    </dgm:pt>
    <dgm:pt modelId="{110D44B0-75EF-431A-91A6-98D3C553C1EF}" type="pres">
      <dgm:prSet presAssocID="{5FE156C4-4011-4DC1-9D58-78E6D600874D}" presName="root" presStyleCnt="0"/>
      <dgm:spPr/>
    </dgm:pt>
    <dgm:pt modelId="{98404A01-CA93-4918-8A6E-9AC92ECEBF4A}" type="pres">
      <dgm:prSet presAssocID="{5FE156C4-4011-4DC1-9D58-78E6D600874D}" presName="rootComposite" presStyleCnt="0"/>
      <dgm:spPr/>
    </dgm:pt>
    <dgm:pt modelId="{5ABB5030-5199-484F-9FD8-FF56A3E9407D}" type="pres">
      <dgm:prSet presAssocID="{5FE156C4-4011-4DC1-9D58-78E6D600874D}" presName="rootText" presStyleLbl="node1" presStyleIdx="1" presStyleCnt="2" custLinFactNeighborX="-458" custLinFactNeighborY="767"/>
      <dgm:spPr/>
      <dgm:t>
        <a:bodyPr/>
        <a:lstStyle/>
        <a:p>
          <a:endParaRPr lang="ru-RU"/>
        </a:p>
      </dgm:t>
    </dgm:pt>
    <dgm:pt modelId="{A8EF11A3-666B-4080-9781-923798F3B158}" type="pres">
      <dgm:prSet presAssocID="{5FE156C4-4011-4DC1-9D58-78E6D600874D}" presName="rootConnector" presStyleLbl="node1" presStyleIdx="1" presStyleCnt="2"/>
      <dgm:spPr/>
      <dgm:t>
        <a:bodyPr/>
        <a:lstStyle/>
        <a:p>
          <a:endParaRPr lang="ru-RU"/>
        </a:p>
      </dgm:t>
    </dgm:pt>
    <dgm:pt modelId="{AFD51302-3EAB-490B-B5AE-6D356EFB4338}" type="pres">
      <dgm:prSet presAssocID="{5FE156C4-4011-4DC1-9D58-78E6D600874D}" presName="childShape" presStyleCnt="0"/>
      <dgm:spPr/>
    </dgm:pt>
    <dgm:pt modelId="{C0305DCE-0AF8-488D-96E9-167C4ACB0574}" type="pres">
      <dgm:prSet presAssocID="{A254C611-9507-41E4-9008-0D5703768D75}" presName="Name13" presStyleLbl="parChTrans1D2" presStyleIdx="0" presStyleCnt="1"/>
      <dgm:spPr/>
      <dgm:t>
        <a:bodyPr/>
        <a:lstStyle/>
        <a:p>
          <a:endParaRPr lang="ru-RU"/>
        </a:p>
      </dgm:t>
    </dgm:pt>
    <dgm:pt modelId="{8DEF2C75-E13C-468A-85DB-840745C45463}" type="pres">
      <dgm:prSet presAssocID="{43EAA991-6498-4071-987C-5F7C4DD5CCBC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9C2A1A-D26A-428E-BDA3-DBBB6CC9CE8A}" type="presOf" srcId="{5FE156C4-4011-4DC1-9D58-78E6D600874D}" destId="{A8EF11A3-666B-4080-9781-923798F3B158}" srcOrd="1" destOrd="0" presId="urn:microsoft.com/office/officeart/2005/8/layout/hierarchy3"/>
    <dgm:cxn modelId="{793C51A0-EFBC-4ED4-A24C-693648C32AFA}" srcId="{5FE156C4-4011-4DC1-9D58-78E6D600874D}" destId="{43EAA991-6498-4071-987C-5F7C4DD5CCBC}" srcOrd="0" destOrd="0" parTransId="{A254C611-9507-41E4-9008-0D5703768D75}" sibTransId="{89BAA0E2-E6A4-4DED-9B19-F3F77D23DBB6}"/>
    <dgm:cxn modelId="{38A671F7-F5A7-4CD0-B611-378FCE8BD2F2}" type="presOf" srcId="{43EAA991-6498-4071-987C-5F7C4DD5CCBC}" destId="{8DEF2C75-E13C-468A-85DB-840745C45463}" srcOrd="0" destOrd="0" presId="urn:microsoft.com/office/officeart/2005/8/layout/hierarchy3"/>
    <dgm:cxn modelId="{928E773F-8E01-450F-A138-8D6341F66836}" type="presOf" srcId="{A254C611-9507-41E4-9008-0D5703768D75}" destId="{C0305DCE-0AF8-488D-96E9-167C4ACB0574}" srcOrd="0" destOrd="0" presId="urn:microsoft.com/office/officeart/2005/8/layout/hierarchy3"/>
    <dgm:cxn modelId="{4A02F315-9F5F-462A-880F-218C613DC776}" srcId="{53AD7DA6-F06C-4278-B54B-8E6F59339639}" destId="{DF81046B-2074-4FC3-9CAA-66209BE7E2F0}" srcOrd="0" destOrd="0" parTransId="{C8831CD2-4B70-436D-B711-AD00D1F71AFD}" sibTransId="{19D62A0A-1C18-4F79-88CA-80156848BB4A}"/>
    <dgm:cxn modelId="{89ECF1E4-5584-444E-AA5F-90372BC27FB9}" type="presOf" srcId="{5FE156C4-4011-4DC1-9D58-78E6D600874D}" destId="{5ABB5030-5199-484F-9FD8-FF56A3E9407D}" srcOrd="0" destOrd="0" presId="urn:microsoft.com/office/officeart/2005/8/layout/hierarchy3"/>
    <dgm:cxn modelId="{8DB15A46-EC93-473F-8BC5-5D16221D0F92}" srcId="{53AD7DA6-F06C-4278-B54B-8E6F59339639}" destId="{5FE156C4-4011-4DC1-9D58-78E6D600874D}" srcOrd="1" destOrd="0" parTransId="{A8C85244-A1D2-49EC-92DE-DB85E98E05EF}" sibTransId="{C6EF1DF4-8265-4AE8-9329-4AFCEBBD5596}"/>
    <dgm:cxn modelId="{361BC6CF-CB74-47B2-AF32-678B202E6EC4}" type="presOf" srcId="{DF81046B-2074-4FC3-9CAA-66209BE7E2F0}" destId="{7E898C45-8FA5-4C18-B5FD-D774C67F49C5}" srcOrd="0" destOrd="0" presId="urn:microsoft.com/office/officeart/2005/8/layout/hierarchy3"/>
    <dgm:cxn modelId="{4A82D604-A0C4-4BBA-ACD6-D497D5083BC5}" type="presOf" srcId="{DF81046B-2074-4FC3-9CAA-66209BE7E2F0}" destId="{ED575B13-C0FA-48EC-B2E7-9426F8A9967A}" srcOrd="1" destOrd="0" presId="urn:microsoft.com/office/officeart/2005/8/layout/hierarchy3"/>
    <dgm:cxn modelId="{E2A66B9B-067F-4498-BBA3-C431927A8EA0}" type="presOf" srcId="{53AD7DA6-F06C-4278-B54B-8E6F59339639}" destId="{14D7C5CD-A612-4A29-B4D3-F94A46816CBC}" srcOrd="0" destOrd="0" presId="urn:microsoft.com/office/officeart/2005/8/layout/hierarchy3"/>
    <dgm:cxn modelId="{0E474DF1-68AD-407D-9F2B-4C0E95601B1E}" type="presParOf" srcId="{14D7C5CD-A612-4A29-B4D3-F94A46816CBC}" destId="{E36950CF-3BEB-4E30-B991-915F18498B91}" srcOrd="0" destOrd="0" presId="urn:microsoft.com/office/officeart/2005/8/layout/hierarchy3"/>
    <dgm:cxn modelId="{4107366D-CD59-432B-9965-F16FE38DFBF6}" type="presParOf" srcId="{E36950CF-3BEB-4E30-B991-915F18498B91}" destId="{7D885988-6FB3-4E49-8DDC-BF5E0442A1B4}" srcOrd="0" destOrd="0" presId="urn:microsoft.com/office/officeart/2005/8/layout/hierarchy3"/>
    <dgm:cxn modelId="{622330C4-5A4B-40A7-8E57-05EE2A7BA4F4}" type="presParOf" srcId="{7D885988-6FB3-4E49-8DDC-BF5E0442A1B4}" destId="{7E898C45-8FA5-4C18-B5FD-D774C67F49C5}" srcOrd="0" destOrd="0" presId="urn:microsoft.com/office/officeart/2005/8/layout/hierarchy3"/>
    <dgm:cxn modelId="{560B3EAD-3E1F-4483-A71D-EBFF14F17318}" type="presParOf" srcId="{7D885988-6FB3-4E49-8DDC-BF5E0442A1B4}" destId="{ED575B13-C0FA-48EC-B2E7-9426F8A9967A}" srcOrd="1" destOrd="0" presId="urn:microsoft.com/office/officeart/2005/8/layout/hierarchy3"/>
    <dgm:cxn modelId="{C0920398-E8EA-4066-A197-8399FC3FC253}" type="presParOf" srcId="{E36950CF-3BEB-4E30-B991-915F18498B91}" destId="{8EB430D2-807B-4F32-951B-07C99D841E9F}" srcOrd="1" destOrd="0" presId="urn:microsoft.com/office/officeart/2005/8/layout/hierarchy3"/>
    <dgm:cxn modelId="{3DBE00F6-9052-4A3F-92C7-6F3E2ECE6638}" type="presParOf" srcId="{14D7C5CD-A612-4A29-B4D3-F94A46816CBC}" destId="{110D44B0-75EF-431A-91A6-98D3C553C1EF}" srcOrd="1" destOrd="0" presId="urn:microsoft.com/office/officeart/2005/8/layout/hierarchy3"/>
    <dgm:cxn modelId="{94C7B18D-CC6C-4701-A001-DC51147B6234}" type="presParOf" srcId="{110D44B0-75EF-431A-91A6-98D3C553C1EF}" destId="{98404A01-CA93-4918-8A6E-9AC92ECEBF4A}" srcOrd="0" destOrd="0" presId="urn:microsoft.com/office/officeart/2005/8/layout/hierarchy3"/>
    <dgm:cxn modelId="{C69A205F-B20B-4708-B17F-89209C519CDF}" type="presParOf" srcId="{98404A01-CA93-4918-8A6E-9AC92ECEBF4A}" destId="{5ABB5030-5199-484F-9FD8-FF56A3E9407D}" srcOrd="0" destOrd="0" presId="urn:microsoft.com/office/officeart/2005/8/layout/hierarchy3"/>
    <dgm:cxn modelId="{C819E5E6-3085-423B-A053-4C73A926EAF0}" type="presParOf" srcId="{98404A01-CA93-4918-8A6E-9AC92ECEBF4A}" destId="{A8EF11A3-666B-4080-9781-923798F3B158}" srcOrd="1" destOrd="0" presId="urn:microsoft.com/office/officeart/2005/8/layout/hierarchy3"/>
    <dgm:cxn modelId="{4264F59A-8E02-4C04-B7AE-1FC21378C65A}" type="presParOf" srcId="{110D44B0-75EF-431A-91A6-98D3C553C1EF}" destId="{AFD51302-3EAB-490B-B5AE-6D356EFB4338}" srcOrd="1" destOrd="0" presId="urn:microsoft.com/office/officeart/2005/8/layout/hierarchy3"/>
    <dgm:cxn modelId="{C0D0F265-645A-4750-8A06-8406A9CF1C99}" type="presParOf" srcId="{AFD51302-3EAB-490B-B5AE-6D356EFB4338}" destId="{C0305DCE-0AF8-488D-96E9-167C4ACB0574}" srcOrd="0" destOrd="0" presId="urn:microsoft.com/office/officeart/2005/8/layout/hierarchy3"/>
    <dgm:cxn modelId="{6A70021C-CB7A-4FD8-A0FA-8068F433D783}" type="presParOf" srcId="{AFD51302-3EAB-490B-B5AE-6D356EFB4338}" destId="{8DEF2C75-E13C-468A-85DB-840745C4546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A18118-553C-44F7-B6AC-453B88419C17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AE5833-61E2-4C1E-A40E-C30987ED4C9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Эргономические показатели качества позволяют оценивать степень приспособленности изделия к взаимодействию с человеком-оператором. </a:t>
          </a:r>
          <a:endParaRPr lang="ru-RU" dirty="0"/>
        </a:p>
      </dgm:t>
    </dgm:pt>
    <dgm:pt modelId="{6112B5B4-23A8-4DAB-890D-8301B9591F7D}" type="parTrans" cxnId="{C5A485DF-5D41-4036-8FEB-3E81EF7C7E9D}">
      <dgm:prSet/>
      <dgm:spPr/>
      <dgm:t>
        <a:bodyPr/>
        <a:lstStyle/>
        <a:p>
          <a:endParaRPr lang="ru-RU"/>
        </a:p>
      </dgm:t>
    </dgm:pt>
    <dgm:pt modelId="{D452568C-A06C-4AF3-838A-2D7FCA85DE4A}" type="sibTrans" cxnId="{C5A485DF-5D41-4036-8FEB-3E81EF7C7E9D}">
      <dgm:prSet/>
      <dgm:spPr/>
      <dgm:t>
        <a:bodyPr/>
        <a:lstStyle/>
        <a:p>
          <a:endParaRPr lang="ru-RU"/>
        </a:p>
      </dgm:t>
    </dgm:pt>
    <dgm:pt modelId="{FB151C12-2554-4637-8D46-BAF3A31825C8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dirty="0" smtClean="0"/>
            <a:t>Эстетические показатели качества характеризуют внешний вид продукции, степень ее соответствия определенному стилю, гармоничность сочетания отдельных элементов машины друг с другом и всего изделия с окружающей средой, соответствие форм изделия его назначению, цветовое оформление, а также качество отделки внешних поверхностей и других элементов изделия.</a:t>
          </a:r>
          <a:endParaRPr lang="ru-RU" dirty="0"/>
        </a:p>
      </dgm:t>
    </dgm:pt>
    <dgm:pt modelId="{5FA0E73A-6AB8-4D80-AA77-6578B4E3D667}" type="parTrans" cxnId="{A00B5CF5-F90D-4B66-A7A8-07F712AE42DB}">
      <dgm:prSet/>
      <dgm:spPr/>
      <dgm:t>
        <a:bodyPr/>
        <a:lstStyle/>
        <a:p>
          <a:endParaRPr lang="ru-RU"/>
        </a:p>
      </dgm:t>
    </dgm:pt>
    <dgm:pt modelId="{456352B2-29F9-4470-A72D-3C064220428A}" type="sibTrans" cxnId="{A00B5CF5-F90D-4B66-A7A8-07F712AE42DB}">
      <dgm:prSet/>
      <dgm:spPr/>
      <dgm:t>
        <a:bodyPr/>
        <a:lstStyle/>
        <a:p>
          <a:endParaRPr lang="ru-RU"/>
        </a:p>
      </dgm:t>
    </dgm:pt>
    <dgm:pt modelId="{384CB48F-1363-43FA-A4F9-70D1E81D8846}" type="pres">
      <dgm:prSet presAssocID="{17A18118-553C-44F7-B6AC-453B88419C1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453C86-C6A4-4531-8A76-292ED7740142}" type="pres">
      <dgm:prSet presAssocID="{61AE5833-61E2-4C1E-A40E-C30987ED4C97}" presName="upArrow" presStyleLbl="node1" presStyleIdx="0" presStyleCnt="2"/>
      <dgm:spPr/>
    </dgm:pt>
    <dgm:pt modelId="{094A57A9-E6A5-45D5-992B-475DC61AA8B9}" type="pres">
      <dgm:prSet presAssocID="{61AE5833-61E2-4C1E-A40E-C30987ED4C97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209E9-DBB8-498C-8A53-E93B74736800}" type="pres">
      <dgm:prSet presAssocID="{FB151C12-2554-4637-8D46-BAF3A31825C8}" presName="downArrow" presStyleLbl="node1" presStyleIdx="1" presStyleCnt="2"/>
      <dgm:spPr/>
    </dgm:pt>
    <dgm:pt modelId="{2268385C-63F7-42BE-96CA-D43A78A65E36}" type="pres">
      <dgm:prSet presAssocID="{FB151C12-2554-4637-8D46-BAF3A31825C8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DBCB38-4BA3-4438-B128-BF5CC11564E9}" type="presOf" srcId="{17A18118-553C-44F7-B6AC-453B88419C17}" destId="{384CB48F-1363-43FA-A4F9-70D1E81D8846}" srcOrd="0" destOrd="0" presId="urn:microsoft.com/office/officeart/2005/8/layout/arrow4"/>
    <dgm:cxn modelId="{C5A485DF-5D41-4036-8FEB-3E81EF7C7E9D}" srcId="{17A18118-553C-44F7-B6AC-453B88419C17}" destId="{61AE5833-61E2-4C1E-A40E-C30987ED4C97}" srcOrd="0" destOrd="0" parTransId="{6112B5B4-23A8-4DAB-890D-8301B9591F7D}" sibTransId="{D452568C-A06C-4AF3-838A-2D7FCA85DE4A}"/>
    <dgm:cxn modelId="{AAA9A142-F56A-4938-ACEF-2AD6BDA5B5F8}" type="presOf" srcId="{61AE5833-61E2-4C1E-A40E-C30987ED4C97}" destId="{094A57A9-E6A5-45D5-992B-475DC61AA8B9}" srcOrd="0" destOrd="0" presId="urn:microsoft.com/office/officeart/2005/8/layout/arrow4"/>
    <dgm:cxn modelId="{A00B5CF5-F90D-4B66-A7A8-07F712AE42DB}" srcId="{17A18118-553C-44F7-B6AC-453B88419C17}" destId="{FB151C12-2554-4637-8D46-BAF3A31825C8}" srcOrd="1" destOrd="0" parTransId="{5FA0E73A-6AB8-4D80-AA77-6578B4E3D667}" sibTransId="{456352B2-29F9-4470-A72D-3C064220428A}"/>
    <dgm:cxn modelId="{AE7CCEBE-DDDB-4E7D-A004-5EFBE496A653}" type="presOf" srcId="{FB151C12-2554-4637-8D46-BAF3A31825C8}" destId="{2268385C-63F7-42BE-96CA-D43A78A65E36}" srcOrd="0" destOrd="0" presId="urn:microsoft.com/office/officeart/2005/8/layout/arrow4"/>
    <dgm:cxn modelId="{29A9B0AA-8892-43EF-93B7-B0DCB2FEBFF9}" type="presParOf" srcId="{384CB48F-1363-43FA-A4F9-70D1E81D8846}" destId="{66453C86-C6A4-4531-8A76-292ED7740142}" srcOrd="0" destOrd="0" presId="urn:microsoft.com/office/officeart/2005/8/layout/arrow4"/>
    <dgm:cxn modelId="{15EC6798-D5E2-41BF-915B-056E2DE62BD1}" type="presParOf" srcId="{384CB48F-1363-43FA-A4F9-70D1E81D8846}" destId="{094A57A9-E6A5-45D5-992B-475DC61AA8B9}" srcOrd="1" destOrd="0" presId="urn:microsoft.com/office/officeart/2005/8/layout/arrow4"/>
    <dgm:cxn modelId="{1C672D47-EA45-4901-8EAB-5BDCC15B138D}" type="presParOf" srcId="{384CB48F-1363-43FA-A4F9-70D1E81D8846}" destId="{37B209E9-DBB8-498C-8A53-E93B74736800}" srcOrd="2" destOrd="0" presId="urn:microsoft.com/office/officeart/2005/8/layout/arrow4"/>
    <dgm:cxn modelId="{15EC6073-A480-44C0-B23B-1968A2067DBC}" type="presParOf" srcId="{384CB48F-1363-43FA-A4F9-70D1E81D8846}" destId="{2268385C-63F7-42BE-96CA-D43A78A65E36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180A5D2-8673-49A7-9ABD-5A74A89B853C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0002AD-590D-4E98-A2E7-868F952BD0B2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1" action="ppaction://hlinksldjump"/>
            </a:rPr>
            <a:t>Показатели транспортабельности </a:t>
          </a:r>
          <a:r>
            <a:rPr lang="ru-RU" dirty="0" smtClean="0"/>
            <a:t>характеризуют приспособленность изделия к перемещениям в пространстве, не сопровождающимся его использованием или потреблением. </a:t>
          </a:r>
          <a:endParaRPr lang="ru-RU" dirty="0"/>
        </a:p>
      </dgm:t>
    </dgm:pt>
    <dgm:pt modelId="{E3341D0B-BDB8-4AF1-B692-0065C487D333}" type="parTrans" cxnId="{D33F6F4B-EDE3-43EC-8C27-2A344FE380D0}">
      <dgm:prSet/>
      <dgm:spPr/>
      <dgm:t>
        <a:bodyPr/>
        <a:lstStyle/>
        <a:p>
          <a:endParaRPr lang="ru-RU"/>
        </a:p>
      </dgm:t>
    </dgm:pt>
    <dgm:pt modelId="{01BF320D-4A0D-4C0C-A5C8-C1C632D3EB38}" type="sibTrans" cxnId="{D33F6F4B-EDE3-43EC-8C27-2A344FE380D0}">
      <dgm:prSet/>
      <dgm:spPr/>
      <dgm:t>
        <a:bodyPr/>
        <a:lstStyle/>
        <a:p>
          <a:endParaRPr lang="ru-RU"/>
        </a:p>
      </dgm:t>
    </dgm:pt>
    <dgm:pt modelId="{8BEAB30B-C164-4B00-930E-E95BEB11CECA}">
      <dgm:prSet/>
      <dgm:spPr/>
      <dgm:t>
        <a:bodyPr/>
        <a:lstStyle/>
        <a:p>
          <a:pPr rtl="0"/>
          <a:r>
            <a:rPr lang="ru-RU" dirty="0" smtClean="0">
              <a:hlinkClick xmlns:r="http://schemas.openxmlformats.org/officeDocument/2006/relationships" r:id="rId1" action="ppaction://hlinksldjump"/>
            </a:rPr>
            <a:t>Показатели безопасности </a:t>
          </a:r>
          <a:r>
            <a:rPr lang="ru-RU" dirty="0" smtClean="0"/>
            <a:t>характеризуют свойства продукции, обусловливающие безопасность человека при ее использовании (например, время срабатывания защитных устройств, сопротивление изоляции токоведущих частей и т.п.).</a:t>
          </a:r>
          <a:endParaRPr lang="ru-RU" dirty="0"/>
        </a:p>
      </dgm:t>
    </dgm:pt>
    <dgm:pt modelId="{B162BD03-9064-4CBA-8251-BA0818BE4F70}" type="parTrans" cxnId="{DBE11A84-DD98-4E19-8883-161F203CF4C5}">
      <dgm:prSet/>
      <dgm:spPr/>
      <dgm:t>
        <a:bodyPr/>
        <a:lstStyle/>
        <a:p>
          <a:endParaRPr lang="ru-RU"/>
        </a:p>
      </dgm:t>
    </dgm:pt>
    <dgm:pt modelId="{4AFAC8AB-F1FF-443B-A3BF-6D9E51E5D90C}" type="sibTrans" cxnId="{DBE11A84-DD98-4E19-8883-161F203CF4C5}">
      <dgm:prSet/>
      <dgm:spPr/>
      <dgm:t>
        <a:bodyPr/>
        <a:lstStyle/>
        <a:p>
          <a:endParaRPr lang="ru-RU"/>
        </a:p>
      </dgm:t>
    </dgm:pt>
    <dgm:pt modelId="{48A4A8BF-3177-49D5-A8C5-F17DC77149B3}" type="pres">
      <dgm:prSet presAssocID="{A180A5D2-8673-49A7-9ABD-5A74A89B853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91BD2D8-2B58-4FEA-B1B9-A9E29ABCA614}" type="pres">
      <dgm:prSet presAssocID="{A180A5D2-8673-49A7-9ABD-5A74A89B853C}" presName="pyramid" presStyleLbl="node1" presStyleIdx="0" presStyleCnt="1"/>
      <dgm:spPr/>
    </dgm:pt>
    <dgm:pt modelId="{33F05131-8F72-4282-9A6A-03E6BA598E7B}" type="pres">
      <dgm:prSet presAssocID="{A180A5D2-8673-49A7-9ABD-5A74A89B853C}" presName="theList" presStyleCnt="0"/>
      <dgm:spPr/>
    </dgm:pt>
    <dgm:pt modelId="{243F786C-3EE2-4B5C-BD3D-863C16830BE3}" type="pres">
      <dgm:prSet presAssocID="{DC0002AD-590D-4E98-A2E7-868F952BD0B2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EAECBA-E64B-4377-9620-DB7FC1811DE3}" type="pres">
      <dgm:prSet presAssocID="{DC0002AD-590D-4E98-A2E7-868F952BD0B2}" presName="aSpace" presStyleCnt="0"/>
      <dgm:spPr/>
    </dgm:pt>
    <dgm:pt modelId="{C96A5C18-FC3C-4134-9BF9-79F18D13E47E}" type="pres">
      <dgm:prSet presAssocID="{8BEAB30B-C164-4B00-930E-E95BEB11CECA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4E41C-6EE3-4655-B214-9EC2FC54B378}" type="pres">
      <dgm:prSet presAssocID="{8BEAB30B-C164-4B00-930E-E95BEB11CECA}" presName="aSpace" presStyleCnt="0"/>
      <dgm:spPr/>
    </dgm:pt>
  </dgm:ptLst>
  <dgm:cxnLst>
    <dgm:cxn modelId="{D33F6F4B-EDE3-43EC-8C27-2A344FE380D0}" srcId="{A180A5D2-8673-49A7-9ABD-5A74A89B853C}" destId="{DC0002AD-590D-4E98-A2E7-868F952BD0B2}" srcOrd="0" destOrd="0" parTransId="{E3341D0B-BDB8-4AF1-B692-0065C487D333}" sibTransId="{01BF320D-4A0D-4C0C-A5C8-C1C632D3EB38}"/>
    <dgm:cxn modelId="{DBE11A84-DD98-4E19-8883-161F203CF4C5}" srcId="{A180A5D2-8673-49A7-9ABD-5A74A89B853C}" destId="{8BEAB30B-C164-4B00-930E-E95BEB11CECA}" srcOrd="1" destOrd="0" parTransId="{B162BD03-9064-4CBA-8251-BA0818BE4F70}" sibTransId="{4AFAC8AB-F1FF-443B-A3BF-6D9E51E5D90C}"/>
    <dgm:cxn modelId="{E7D1FAB2-CF2F-486E-8124-82A62E83F8E5}" type="presOf" srcId="{A180A5D2-8673-49A7-9ABD-5A74A89B853C}" destId="{48A4A8BF-3177-49D5-A8C5-F17DC77149B3}" srcOrd="0" destOrd="0" presId="urn:microsoft.com/office/officeart/2005/8/layout/pyramid2"/>
    <dgm:cxn modelId="{C07B20F9-F966-41C0-A179-F5EA09B5A173}" type="presOf" srcId="{DC0002AD-590D-4E98-A2E7-868F952BD0B2}" destId="{243F786C-3EE2-4B5C-BD3D-863C16830BE3}" srcOrd="0" destOrd="0" presId="urn:microsoft.com/office/officeart/2005/8/layout/pyramid2"/>
    <dgm:cxn modelId="{A327A26E-FF4C-4A60-9B8E-18065FF8F15E}" type="presOf" srcId="{8BEAB30B-C164-4B00-930E-E95BEB11CECA}" destId="{C96A5C18-FC3C-4134-9BF9-79F18D13E47E}" srcOrd="0" destOrd="0" presId="urn:microsoft.com/office/officeart/2005/8/layout/pyramid2"/>
    <dgm:cxn modelId="{4D92B8F1-E39A-47BF-85A4-03F153649087}" type="presParOf" srcId="{48A4A8BF-3177-49D5-A8C5-F17DC77149B3}" destId="{491BD2D8-2B58-4FEA-B1B9-A9E29ABCA614}" srcOrd="0" destOrd="0" presId="urn:microsoft.com/office/officeart/2005/8/layout/pyramid2"/>
    <dgm:cxn modelId="{A6692D95-DCA5-4C7C-A278-2CC540FAE960}" type="presParOf" srcId="{48A4A8BF-3177-49D5-A8C5-F17DC77149B3}" destId="{33F05131-8F72-4282-9A6A-03E6BA598E7B}" srcOrd="1" destOrd="0" presId="urn:microsoft.com/office/officeart/2005/8/layout/pyramid2"/>
    <dgm:cxn modelId="{F95A38CE-B4B5-42C2-8ED1-D1885DE46F31}" type="presParOf" srcId="{33F05131-8F72-4282-9A6A-03E6BA598E7B}" destId="{243F786C-3EE2-4B5C-BD3D-863C16830BE3}" srcOrd="0" destOrd="0" presId="urn:microsoft.com/office/officeart/2005/8/layout/pyramid2"/>
    <dgm:cxn modelId="{4797C6E7-2AFB-4D0E-BC0F-09FE87FB9CBA}" type="presParOf" srcId="{33F05131-8F72-4282-9A6A-03E6BA598E7B}" destId="{B7EAECBA-E64B-4377-9620-DB7FC1811DE3}" srcOrd="1" destOrd="0" presId="urn:microsoft.com/office/officeart/2005/8/layout/pyramid2"/>
    <dgm:cxn modelId="{14DEFE53-D5BB-4A1F-ADB2-43885C6852C3}" type="presParOf" srcId="{33F05131-8F72-4282-9A6A-03E6BA598E7B}" destId="{C96A5C18-FC3C-4134-9BF9-79F18D13E47E}" srcOrd="2" destOrd="0" presId="urn:microsoft.com/office/officeart/2005/8/layout/pyramid2"/>
    <dgm:cxn modelId="{8D39745E-6960-4F71-BB1E-F62A5ACCEE88}" type="presParOf" srcId="{33F05131-8F72-4282-9A6A-03E6BA598E7B}" destId="{CAB4E41C-6EE3-4655-B214-9EC2FC54B378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65CA121-9A89-410D-9CA5-E8DAF819F64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86D4097-5AC6-42E5-9F22-58738EBD4691}">
      <dgm:prSet/>
      <dgm:spPr/>
      <dgm:t>
        <a:bodyPr/>
        <a:lstStyle/>
        <a:p>
          <a:pPr rtl="0"/>
          <a:r>
            <a:rPr lang="ru-RU" b="1" i="1" dirty="0" smtClean="0">
              <a:hlinkClick xmlns:r="http://schemas.openxmlformats.org/officeDocument/2006/relationships" r:id="rId1" action="ppaction://hlinksldjump"/>
            </a:rPr>
            <a:t>Экологические показатели</a:t>
          </a:r>
          <a:r>
            <a:rPr lang="ru-RU" i="1" dirty="0" smtClean="0">
              <a:hlinkClick xmlns:r="http://schemas.openxmlformats.org/officeDocument/2006/relationships" r:id="rId1" action="ppaction://hlinksldjump"/>
            </a:rPr>
            <a:t> </a:t>
          </a:r>
          <a:r>
            <a:rPr lang="ru-RU" dirty="0" smtClean="0"/>
            <a:t>характеризуют уровень вредных воздействий, возникающих при эксплуатации продукции, на окружающую среду и человека (например, содержание вредных элементов в составе продукции или ее выбросах).</a:t>
          </a:r>
          <a:endParaRPr lang="ru-RU" dirty="0"/>
        </a:p>
      </dgm:t>
    </dgm:pt>
    <dgm:pt modelId="{C1E28293-27FE-447A-A22F-88C32001297A}" type="parTrans" cxnId="{81FED6FF-63F7-435B-9D75-2C5FE426CA94}">
      <dgm:prSet/>
      <dgm:spPr/>
      <dgm:t>
        <a:bodyPr/>
        <a:lstStyle/>
        <a:p>
          <a:endParaRPr lang="ru-RU"/>
        </a:p>
      </dgm:t>
    </dgm:pt>
    <dgm:pt modelId="{23F7C8AB-4C8C-4BA1-9096-30D785D8FB2B}" type="sibTrans" cxnId="{81FED6FF-63F7-435B-9D75-2C5FE426CA94}">
      <dgm:prSet/>
      <dgm:spPr/>
      <dgm:t>
        <a:bodyPr/>
        <a:lstStyle/>
        <a:p>
          <a:endParaRPr lang="ru-RU"/>
        </a:p>
      </dgm:t>
    </dgm:pt>
    <dgm:pt modelId="{35591A2A-82C6-49F5-8813-4315918CD1A1}" type="pres">
      <dgm:prSet presAssocID="{665CA121-9A89-410D-9CA5-E8DAF819F64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6F8392-422A-4CE6-8960-C422866070C6}" type="pres">
      <dgm:prSet presAssocID="{A86D4097-5AC6-42E5-9F22-58738EBD4691}" presName="parentText" presStyleLbl="node1" presStyleIdx="0" presStyleCnt="1" custLinFactNeighborY="783">
        <dgm:presLayoutVars>
          <dgm:chMax val="0"/>
          <dgm:bulletEnabled val="1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</dgm:ptLst>
  <dgm:cxnLst>
    <dgm:cxn modelId="{81FED6FF-63F7-435B-9D75-2C5FE426CA94}" srcId="{665CA121-9A89-410D-9CA5-E8DAF819F648}" destId="{A86D4097-5AC6-42E5-9F22-58738EBD4691}" srcOrd="0" destOrd="0" parTransId="{C1E28293-27FE-447A-A22F-88C32001297A}" sibTransId="{23F7C8AB-4C8C-4BA1-9096-30D785D8FB2B}"/>
    <dgm:cxn modelId="{D0B93EA6-D8D1-43C0-9A83-8E46E31FB78E}" type="presOf" srcId="{A86D4097-5AC6-42E5-9F22-58738EBD4691}" destId="{4F6F8392-422A-4CE6-8960-C422866070C6}" srcOrd="0" destOrd="0" presId="urn:microsoft.com/office/officeart/2005/8/layout/vList2"/>
    <dgm:cxn modelId="{71733B94-4F62-40D7-89D4-8C57DE43F82F}" type="presOf" srcId="{665CA121-9A89-410D-9CA5-E8DAF819F648}" destId="{35591A2A-82C6-49F5-8813-4315918CD1A1}" srcOrd="0" destOrd="0" presId="urn:microsoft.com/office/officeart/2005/8/layout/vList2"/>
    <dgm:cxn modelId="{659BBF4A-79B5-475C-B7C3-BD780C616DB2}" type="presParOf" srcId="{35591A2A-82C6-49F5-8813-4315918CD1A1}" destId="{4F6F8392-422A-4CE6-8960-C422866070C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57AE1B8-845B-4339-AD1C-F7D5355C3717}" type="doc">
      <dgm:prSet loTypeId="urn:microsoft.com/office/officeart/2005/8/layout/matrix1" loCatId="matrix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E8D45C7-5B3A-4BE3-9734-1B369C413D2D}">
      <dgm:prSet/>
      <dgm:spPr/>
      <dgm:t>
        <a:bodyPr/>
        <a:lstStyle/>
        <a:p>
          <a:pPr rtl="0"/>
          <a:r>
            <a:rPr lang="ru-RU" dirty="0" smtClean="0"/>
            <a:t>Методы определения показателей качества </a:t>
          </a:r>
          <a:endParaRPr lang="ru-RU" dirty="0"/>
        </a:p>
      </dgm:t>
    </dgm:pt>
    <dgm:pt modelId="{B5D1063D-C49E-496F-AAEE-2B1122DD18F6}" type="parTrans" cxnId="{E227312B-C07C-4F6F-9F2F-4D33C4E08F6D}">
      <dgm:prSet/>
      <dgm:spPr/>
      <dgm:t>
        <a:bodyPr/>
        <a:lstStyle/>
        <a:p>
          <a:endParaRPr lang="ru-RU"/>
        </a:p>
      </dgm:t>
    </dgm:pt>
    <dgm:pt modelId="{8CD7B9CA-BA58-4192-8A70-2A570F74F85A}" type="sibTrans" cxnId="{E227312B-C07C-4F6F-9F2F-4D33C4E08F6D}">
      <dgm:prSet/>
      <dgm:spPr/>
      <dgm:t>
        <a:bodyPr/>
        <a:lstStyle/>
        <a:p>
          <a:endParaRPr lang="ru-RU"/>
        </a:p>
      </dgm:t>
    </dgm:pt>
    <dgm:pt modelId="{80B8BD85-63E9-4683-8B9D-B21D4DF7F457}">
      <dgm:prSet/>
      <dgm:spPr/>
      <dgm:t>
        <a:bodyPr/>
        <a:lstStyle/>
        <a:p>
          <a:pPr rtl="0"/>
          <a:r>
            <a:rPr lang="ru-RU" dirty="0" smtClean="0"/>
            <a:t>инструментальный</a:t>
          </a:r>
          <a:endParaRPr lang="ru-RU" dirty="0"/>
        </a:p>
      </dgm:t>
    </dgm:pt>
    <dgm:pt modelId="{F74F37B6-D2BD-4CCA-9DC7-AFC75ACAD3E1}" type="parTrans" cxnId="{47201B0B-8FCC-4278-A261-9EE678CE6176}">
      <dgm:prSet/>
      <dgm:spPr/>
      <dgm:t>
        <a:bodyPr/>
        <a:lstStyle/>
        <a:p>
          <a:endParaRPr lang="ru-RU"/>
        </a:p>
      </dgm:t>
    </dgm:pt>
    <dgm:pt modelId="{E06CD167-B925-4246-9EAC-BD117C6AC61D}" type="sibTrans" cxnId="{47201B0B-8FCC-4278-A261-9EE678CE6176}">
      <dgm:prSet/>
      <dgm:spPr/>
      <dgm:t>
        <a:bodyPr/>
        <a:lstStyle/>
        <a:p>
          <a:endParaRPr lang="ru-RU"/>
        </a:p>
      </dgm:t>
    </dgm:pt>
    <dgm:pt modelId="{C375891B-BE14-4A23-BAFE-2D3BBF4F21BB}">
      <dgm:prSet/>
      <dgm:spPr/>
      <dgm:t>
        <a:bodyPr/>
        <a:lstStyle/>
        <a:p>
          <a:pPr rtl="0"/>
          <a:r>
            <a:rPr lang="ru-RU" dirty="0" smtClean="0"/>
            <a:t>экспертный</a:t>
          </a:r>
          <a:endParaRPr lang="ru-RU" dirty="0"/>
        </a:p>
      </dgm:t>
    </dgm:pt>
    <dgm:pt modelId="{9115D0C6-D184-4CAC-926F-C904C7FFABB9}" type="parTrans" cxnId="{3B2048B6-255A-4BB8-A4A3-09A57B704C88}">
      <dgm:prSet/>
      <dgm:spPr/>
      <dgm:t>
        <a:bodyPr/>
        <a:lstStyle/>
        <a:p>
          <a:endParaRPr lang="ru-RU"/>
        </a:p>
      </dgm:t>
    </dgm:pt>
    <dgm:pt modelId="{591321FD-9F46-4478-B3EB-D9F3FBAA3A61}" type="sibTrans" cxnId="{3B2048B6-255A-4BB8-A4A3-09A57B704C88}">
      <dgm:prSet/>
      <dgm:spPr/>
      <dgm:t>
        <a:bodyPr/>
        <a:lstStyle/>
        <a:p>
          <a:endParaRPr lang="ru-RU"/>
        </a:p>
      </dgm:t>
    </dgm:pt>
    <dgm:pt modelId="{D4611B97-5DA0-4BB6-80C9-9443B5CDEA84}">
      <dgm:prSet/>
      <dgm:spPr/>
      <dgm:t>
        <a:bodyPr/>
        <a:lstStyle/>
        <a:p>
          <a:pPr rtl="0"/>
          <a:r>
            <a:rPr lang="ru-RU" dirty="0" smtClean="0"/>
            <a:t>органолептический</a:t>
          </a:r>
          <a:endParaRPr lang="ru-RU" dirty="0"/>
        </a:p>
      </dgm:t>
    </dgm:pt>
    <dgm:pt modelId="{6C964BDA-2D89-428D-89A7-4F113D793AE0}" type="parTrans" cxnId="{5F3735CA-6E24-4CDC-B7E4-093FDC3386B0}">
      <dgm:prSet/>
      <dgm:spPr/>
      <dgm:t>
        <a:bodyPr/>
        <a:lstStyle/>
        <a:p>
          <a:endParaRPr lang="ru-RU"/>
        </a:p>
      </dgm:t>
    </dgm:pt>
    <dgm:pt modelId="{B65EDBDB-4325-4383-8985-BA27BEDCADD6}" type="sibTrans" cxnId="{5F3735CA-6E24-4CDC-B7E4-093FDC3386B0}">
      <dgm:prSet/>
      <dgm:spPr/>
      <dgm:t>
        <a:bodyPr/>
        <a:lstStyle/>
        <a:p>
          <a:endParaRPr lang="ru-RU"/>
        </a:p>
      </dgm:t>
    </dgm:pt>
    <dgm:pt modelId="{32804F62-163F-4CB9-83ED-DA74B1398C2D}">
      <dgm:prSet/>
      <dgm:spPr/>
      <dgm:t>
        <a:bodyPr/>
        <a:lstStyle/>
        <a:p>
          <a:pPr rtl="0"/>
          <a:r>
            <a:rPr lang="ru-RU" dirty="0" smtClean="0"/>
            <a:t>социологический </a:t>
          </a:r>
          <a:endParaRPr lang="ru-RU" dirty="0"/>
        </a:p>
      </dgm:t>
    </dgm:pt>
    <dgm:pt modelId="{1F605E1E-8D7F-4978-8FED-4F9FDAC56A45}" type="parTrans" cxnId="{1064291C-0DC4-4918-814C-F6C32EFEF1F5}">
      <dgm:prSet/>
      <dgm:spPr/>
      <dgm:t>
        <a:bodyPr/>
        <a:lstStyle/>
        <a:p>
          <a:endParaRPr lang="ru-RU"/>
        </a:p>
      </dgm:t>
    </dgm:pt>
    <dgm:pt modelId="{FA7D17AA-23E3-4FE4-9CDA-DB9CA580399E}" type="sibTrans" cxnId="{1064291C-0DC4-4918-814C-F6C32EFEF1F5}">
      <dgm:prSet/>
      <dgm:spPr/>
      <dgm:t>
        <a:bodyPr/>
        <a:lstStyle/>
        <a:p>
          <a:endParaRPr lang="ru-RU"/>
        </a:p>
      </dgm:t>
    </dgm:pt>
    <dgm:pt modelId="{B597A0D8-85A6-49CF-BDAA-632DB66EB766}" type="pres">
      <dgm:prSet presAssocID="{057AE1B8-845B-4339-AD1C-F7D5355C371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D39DDD-3EE9-45C8-9932-39AEE5760139}" type="pres">
      <dgm:prSet presAssocID="{057AE1B8-845B-4339-AD1C-F7D5355C3717}" presName="matrix" presStyleCnt="0"/>
      <dgm:spPr/>
    </dgm:pt>
    <dgm:pt modelId="{9E3DACE9-6249-4E85-9761-BE72EA44BD80}" type="pres">
      <dgm:prSet presAssocID="{057AE1B8-845B-4339-AD1C-F7D5355C3717}" presName="tile1" presStyleLbl="node1" presStyleIdx="0" presStyleCnt="4"/>
      <dgm:spPr/>
      <dgm:t>
        <a:bodyPr/>
        <a:lstStyle/>
        <a:p>
          <a:endParaRPr lang="ru-RU"/>
        </a:p>
      </dgm:t>
    </dgm:pt>
    <dgm:pt modelId="{95D2A43F-B029-446C-AC05-8B4275302E1C}" type="pres">
      <dgm:prSet presAssocID="{057AE1B8-845B-4339-AD1C-F7D5355C371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051DC-A494-4CBC-A52C-A80AEF554BEE}" type="pres">
      <dgm:prSet presAssocID="{057AE1B8-845B-4339-AD1C-F7D5355C3717}" presName="tile2" presStyleLbl="node1" presStyleIdx="1" presStyleCnt="4"/>
      <dgm:spPr/>
      <dgm:t>
        <a:bodyPr/>
        <a:lstStyle/>
        <a:p>
          <a:endParaRPr lang="ru-RU"/>
        </a:p>
      </dgm:t>
    </dgm:pt>
    <dgm:pt modelId="{15504192-A977-44E7-985C-CF99BBC3BDB7}" type="pres">
      <dgm:prSet presAssocID="{057AE1B8-845B-4339-AD1C-F7D5355C371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FB742-85E2-496F-8E08-6FF02CE8F000}" type="pres">
      <dgm:prSet presAssocID="{057AE1B8-845B-4339-AD1C-F7D5355C3717}" presName="tile3" presStyleLbl="node1" presStyleIdx="2" presStyleCnt="4"/>
      <dgm:spPr/>
      <dgm:t>
        <a:bodyPr/>
        <a:lstStyle/>
        <a:p>
          <a:endParaRPr lang="ru-RU"/>
        </a:p>
      </dgm:t>
    </dgm:pt>
    <dgm:pt modelId="{8E7F6176-DC02-47A5-84DD-BC03E580DD33}" type="pres">
      <dgm:prSet presAssocID="{057AE1B8-845B-4339-AD1C-F7D5355C371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11A41A-E813-404A-A669-F3C7F6A3BA10}" type="pres">
      <dgm:prSet presAssocID="{057AE1B8-845B-4339-AD1C-F7D5355C3717}" presName="tile4" presStyleLbl="node1" presStyleIdx="3" presStyleCnt="4"/>
      <dgm:spPr/>
      <dgm:t>
        <a:bodyPr/>
        <a:lstStyle/>
        <a:p>
          <a:endParaRPr lang="ru-RU"/>
        </a:p>
      </dgm:t>
    </dgm:pt>
    <dgm:pt modelId="{06CD47ED-0501-442D-B9CF-A5B66D15E9DE}" type="pres">
      <dgm:prSet presAssocID="{057AE1B8-845B-4339-AD1C-F7D5355C371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554AAA-24C0-4D5D-AAFA-AC22167C6953}" type="pres">
      <dgm:prSet presAssocID="{057AE1B8-845B-4339-AD1C-F7D5355C3717}" presName="centerTile" presStyleLbl="fgShp" presStyleIdx="0" presStyleCnt="1" custScaleX="161051" custScaleY="16105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3B2048B6-255A-4BB8-A4A3-09A57B704C88}" srcId="{BE8D45C7-5B3A-4BE3-9734-1B369C413D2D}" destId="{C375891B-BE14-4A23-BAFE-2D3BBF4F21BB}" srcOrd="1" destOrd="0" parTransId="{9115D0C6-D184-4CAC-926F-C904C7FFABB9}" sibTransId="{591321FD-9F46-4478-B3EB-D9F3FBAA3A61}"/>
    <dgm:cxn modelId="{9D4CEA61-0FC4-42D5-ACA2-AD994356F004}" type="presOf" srcId="{057AE1B8-845B-4339-AD1C-F7D5355C3717}" destId="{B597A0D8-85A6-49CF-BDAA-632DB66EB766}" srcOrd="0" destOrd="0" presId="urn:microsoft.com/office/officeart/2005/8/layout/matrix1"/>
    <dgm:cxn modelId="{5F3735CA-6E24-4CDC-B7E4-093FDC3386B0}" srcId="{BE8D45C7-5B3A-4BE3-9734-1B369C413D2D}" destId="{D4611B97-5DA0-4BB6-80C9-9443B5CDEA84}" srcOrd="2" destOrd="0" parTransId="{6C964BDA-2D89-428D-89A7-4F113D793AE0}" sibTransId="{B65EDBDB-4325-4383-8985-BA27BEDCADD6}"/>
    <dgm:cxn modelId="{2E5D7FB4-FD45-4D4C-BD19-A3C440162CFA}" type="presOf" srcId="{C375891B-BE14-4A23-BAFE-2D3BBF4F21BB}" destId="{D76051DC-A494-4CBC-A52C-A80AEF554BEE}" srcOrd="0" destOrd="0" presId="urn:microsoft.com/office/officeart/2005/8/layout/matrix1"/>
    <dgm:cxn modelId="{EDD6382E-ED76-421B-831F-C705C036AC06}" type="presOf" srcId="{80B8BD85-63E9-4683-8B9D-B21D4DF7F457}" destId="{95D2A43F-B029-446C-AC05-8B4275302E1C}" srcOrd="1" destOrd="0" presId="urn:microsoft.com/office/officeart/2005/8/layout/matrix1"/>
    <dgm:cxn modelId="{CB163846-ECBD-439C-A7CF-97095691F8AE}" type="presOf" srcId="{32804F62-163F-4CB9-83ED-DA74B1398C2D}" destId="{06CD47ED-0501-442D-B9CF-A5B66D15E9DE}" srcOrd="1" destOrd="0" presId="urn:microsoft.com/office/officeart/2005/8/layout/matrix1"/>
    <dgm:cxn modelId="{E227312B-C07C-4F6F-9F2F-4D33C4E08F6D}" srcId="{057AE1B8-845B-4339-AD1C-F7D5355C3717}" destId="{BE8D45C7-5B3A-4BE3-9734-1B369C413D2D}" srcOrd="0" destOrd="0" parTransId="{B5D1063D-C49E-496F-AAEE-2B1122DD18F6}" sibTransId="{8CD7B9CA-BA58-4192-8A70-2A570F74F85A}"/>
    <dgm:cxn modelId="{5C971340-7EED-44CA-B0CE-9582EDD227BD}" type="presOf" srcId="{C375891B-BE14-4A23-BAFE-2D3BBF4F21BB}" destId="{15504192-A977-44E7-985C-CF99BBC3BDB7}" srcOrd="1" destOrd="0" presId="urn:microsoft.com/office/officeart/2005/8/layout/matrix1"/>
    <dgm:cxn modelId="{3C34E8C1-33CA-4B82-9B60-1E5749A7D34D}" type="presOf" srcId="{BE8D45C7-5B3A-4BE3-9734-1B369C413D2D}" destId="{B1554AAA-24C0-4D5D-AAFA-AC22167C6953}" srcOrd="0" destOrd="0" presId="urn:microsoft.com/office/officeart/2005/8/layout/matrix1"/>
    <dgm:cxn modelId="{47201B0B-8FCC-4278-A261-9EE678CE6176}" srcId="{BE8D45C7-5B3A-4BE3-9734-1B369C413D2D}" destId="{80B8BD85-63E9-4683-8B9D-B21D4DF7F457}" srcOrd="0" destOrd="0" parTransId="{F74F37B6-D2BD-4CCA-9DC7-AFC75ACAD3E1}" sibTransId="{E06CD167-B925-4246-9EAC-BD117C6AC61D}"/>
    <dgm:cxn modelId="{81CD9B15-5DD0-457A-A72E-4FB1C56BA448}" type="presOf" srcId="{32804F62-163F-4CB9-83ED-DA74B1398C2D}" destId="{0211A41A-E813-404A-A669-F3C7F6A3BA10}" srcOrd="0" destOrd="0" presId="urn:microsoft.com/office/officeart/2005/8/layout/matrix1"/>
    <dgm:cxn modelId="{F7C484A8-F26B-464A-B117-976E2B87B4D5}" type="presOf" srcId="{80B8BD85-63E9-4683-8B9D-B21D4DF7F457}" destId="{9E3DACE9-6249-4E85-9761-BE72EA44BD80}" srcOrd="0" destOrd="0" presId="urn:microsoft.com/office/officeart/2005/8/layout/matrix1"/>
    <dgm:cxn modelId="{D0FA0E66-1563-471A-A834-C8C37E69A773}" type="presOf" srcId="{D4611B97-5DA0-4BB6-80C9-9443B5CDEA84}" destId="{04CFB742-85E2-496F-8E08-6FF02CE8F000}" srcOrd="0" destOrd="0" presId="urn:microsoft.com/office/officeart/2005/8/layout/matrix1"/>
    <dgm:cxn modelId="{1064291C-0DC4-4918-814C-F6C32EFEF1F5}" srcId="{BE8D45C7-5B3A-4BE3-9734-1B369C413D2D}" destId="{32804F62-163F-4CB9-83ED-DA74B1398C2D}" srcOrd="3" destOrd="0" parTransId="{1F605E1E-8D7F-4978-8FED-4F9FDAC56A45}" sibTransId="{FA7D17AA-23E3-4FE4-9CDA-DB9CA580399E}"/>
    <dgm:cxn modelId="{05CDE3BF-4AE2-47D7-B570-A92F26F9614C}" type="presOf" srcId="{D4611B97-5DA0-4BB6-80C9-9443B5CDEA84}" destId="{8E7F6176-DC02-47A5-84DD-BC03E580DD33}" srcOrd="1" destOrd="0" presId="urn:microsoft.com/office/officeart/2005/8/layout/matrix1"/>
    <dgm:cxn modelId="{93414C2B-5340-4125-9203-E15B85FB19D9}" type="presParOf" srcId="{B597A0D8-85A6-49CF-BDAA-632DB66EB766}" destId="{7BD39DDD-3EE9-45C8-9932-39AEE5760139}" srcOrd="0" destOrd="0" presId="urn:microsoft.com/office/officeart/2005/8/layout/matrix1"/>
    <dgm:cxn modelId="{4795018B-065E-4AB4-8D19-E61E84252439}" type="presParOf" srcId="{7BD39DDD-3EE9-45C8-9932-39AEE5760139}" destId="{9E3DACE9-6249-4E85-9761-BE72EA44BD80}" srcOrd="0" destOrd="0" presId="urn:microsoft.com/office/officeart/2005/8/layout/matrix1"/>
    <dgm:cxn modelId="{1FCB3695-F2A4-40DD-B680-9B11C0C90232}" type="presParOf" srcId="{7BD39DDD-3EE9-45C8-9932-39AEE5760139}" destId="{95D2A43F-B029-446C-AC05-8B4275302E1C}" srcOrd="1" destOrd="0" presId="urn:microsoft.com/office/officeart/2005/8/layout/matrix1"/>
    <dgm:cxn modelId="{0C4EEE83-AAF0-4808-BCD4-553AAC548252}" type="presParOf" srcId="{7BD39DDD-3EE9-45C8-9932-39AEE5760139}" destId="{D76051DC-A494-4CBC-A52C-A80AEF554BEE}" srcOrd="2" destOrd="0" presId="urn:microsoft.com/office/officeart/2005/8/layout/matrix1"/>
    <dgm:cxn modelId="{D5FF03F2-6B27-42DF-B533-260828F0C05E}" type="presParOf" srcId="{7BD39DDD-3EE9-45C8-9932-39AEE5760139}" destId="{15504192-A977-44E7-985C-CF99BBC3BDB7}" srcOrd="3" destOrd="0" presId="urn:microsoft.com/office/officeart/2005/8/layout/matrix1"/>
    <dgm:cxn modelId="{556951FC-76D3-4555-B0A8-098F0575D965}" type="presParOf" srcId="{7BD39DDD-3EE9-45C8-9932-39AEE5760139}" destId="{04CFB742-85E2-496F-8E08-6FF02CE8F000}" srcOrd="4" destOrd="0" presId="urn:microsoft.com/office/officeart/2005/8/layout/matrix1"/>
    <dgm:cxn modelId="{157250FE-1057-4ADB-9FC0-3A972750B911}" type="presParOf" srcId="{7BD39DDD-3EE9-45C8-9932-39AEE5760139}" destId="{8E7F6176-DC02-47A5-84DD-BC03E580DD33}" srcOrd="5" destOrd="0" presId="urn:microsoft.com/office/officeart/2005/8/layout/matrix1"/>
    <dgm:cxn modelId="{44C80684-ED63-4B55-85BB-F5876B896FDD}" type="presParOf" srcId="{7BD39DDD-3EE9-45C8-9932-39AEE5760139}" destId="{0211A41A-E813-404A-A669-F3C7F6A3BA10}" srcOrd="6" destOrd="0" presId="urn:microsoft.com/office/officeart/2005/8/layout/matrix1"/>
    <dgm:cxn modelId="{D648E1B5-4B3D-4B53-99FD-81A4E4F1CC16}" type="presParOf" srcId="{7BD39DDD-3EE9-45C8-9932-39AEE5760139}" destId="{06CD47ED-0501-442D-B9CF-A5B66D15E9DE}" srcOrd="7" destOrd="0" presId="urn:microsoft.com/office/officeart/2005/8/layout/matrix1"/>
    <dgm:cxn modelId="{7AF3E53D-410C-4AA5-914E-33F5477A4146}" type="presParOf" srcId="{B597A0D8-85A6-49CF-BDAA-632DB66EB766}" destId="{B1554AAA-24C0-4D5D-AAFA-AC22167C695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7502A2C-AE5C-4A32-98E4-F1D23C91D7D0}" type="doc">
      <dgm:prSet loTypeId="urn:microsoft.com/office/officeart/2005/8/layout/bProcess2" loCatId="process" qsTypeId="urn:microsoft.com/office/officeart/2005/8/quickstyle/3d8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F1DF1B7-1061-4BBD-BAC6-DEF09040291D}">
      <dgm:prSet/>
      <dgm:spPr/>
      <dgm:t>
        <a:bodyPr/>
        <a:lstStyle/>
        <a:p>
          <a:pPr rtl="0"/>
          <a:r>
            <a:rPr lang="ru-RU" dirty="0" smtClean="0"/>
            <a:t>Инструментальный метод включает в себя определение показателей качества продукции с помощью измерительных средств: весов, спидометров, расходомеров и т.д.</a:t>
          </a:r>
          <a:endParaRPr lang="ru-RU" dirty="0"/>
        </a:p>
      </dgm:t>
    </dgm:pt>
    <dgm:pt modelId="{CFB008E2-71A0-4B90-ACA2-5840C706D506}" type="parTrans" cxnId="{298D79A1-725D-4165-A343-C7515EE160BB}">
      <dgm:prSet/>
      <dgm:spPr/>
      <dgm:t>
        <a:bodyPr/>
        <a:lstStyle/>
        <a:p>
          <a:endParaRPr lang="ru-RU"/>
        </a:p>
      </dgm:t>
    </dgm:pt>
    <dgm:pt modelId="{23276CF4-BAEB-40F7-A186-8E21E489A99C}" type="sibTrans" cxnId="{298D79A1-725D-4165-A343-C7515EE160BB}">
      <dgm:prSet/>
      <dgm:spPr/>
      <dgm:t>
        <a:bodyPr/>
        <a:lstStyle/>
        <a:p>
          <a:endParaRPr lang="ru-RU"/>
        </a:p>
      </dgm:t>
    </dgm:pt>
    <dgm:pt modelId="{E1C7A32B-83DD-46F3-ABB0-0C874FEB827F}">
      <dgm:prSet/>
      <dgm:spPr/>
      <dgm:t>
        <a:bodyPr/>
        <a:lstStyle/>
        <a:p>
          <a:pPr rtl="0"/>
          <a:r>
            <a:rPr lang="ru-RU" dirty="0" smtClean="0"/>
            <a:t>Разновидностью инструментального метода можно считать расчетный метод определения показателей качества. </a:t>
          </a:r>
          <a:endParaRPr lang="ru-RU" dirty="0"/>
        </a:p>
      </dgm:t>
    </dgm:pt>
    <dgm:pt modelId="{EF16C5AE-23B6-47A2-8438-430A34E5417E}" type="parTrans" cxnId="{F8C44E4C-25F5-420C-8A83-8180B4937C7D}">
      <dgm:prSet/>
      <dgm:spPr/>
      <dgm:t>
        <a:bodyPr/>
        <a:lstStyle/>
        <a:p>
          <a:endParaRPr lang="ru-RU"/>
        </a:p>
      </dgm:t>
    </dgm:pt>
    <dgm:pt modelId="{046A9443-492C-4069-B6DD-541D484F6C91}" type="sibTrans" cxnId="{F8C44E4C-25F5-420C-8A83-8180B4937C7D}">
      <dgm:prSet/>
      <dgm:spPr/>
      <dgm:t>
        <a:bodyPr/>
        <a:lstStyle/>
        <a:p>
          <a:endParaRPr lang="ru-RU"/>
        </a:p>
      </dgm:t>
    </dgm:pt>
    <dgm:pt modelId="{8B6A1854-3223-4E60-A676-C60A4C16B9F4}" type="pres">
      <dgm:prSet presAssocID="{37502A2C-AE5C-4A32-98E4-F1D23C91D7D0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327D0AB8-85C6-4D92-85F2-BF8983BFDAEB}" type="pres">
      <dgm:prSet presAssocID="{8F1DF1B7-1061-4BBD-BAC6-DEF09040291D}" presName="firs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F8A9F7-26BC-4C21-9B65-C1EC3950F1E4}" type="pres">
      <dgm:prSet presAssocID="{23276CF4-BAEB-40F7-A186-8E21E489A99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E016D3EE-8E05-4D3A-A0A3-56EA370C5D5E}" type="pres">
      <dgm:prSet presAssocID="{E1C7A32B-83DD-46F3-ABB0-0C874FEB827F}" presName="las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1EA4A9-0917-4A9B-BD6B-65135CBE6FF6}" type="presOf" srcId="{23276CF4-BAEB-40F7-A186-8E21E489A99C}" destId="{B5F8A9F7-26BC-4C21-9B65-C1EC3950F1E4}" srcOrd="0" destOrd="0" presId="urn:microsoft.com/office/officeart/2005/8/layout/bProcess2"/>
    <dgm:cxn modelId="{A58B3176-D8C7-4955-8019-1BE38907025B}" type="presOf" srcId="{8F1DF1B7-1061-4BBD-BAC6-DEF09040291D}" destId="{327D0AB8-85C6-4D92-85F2-BF8983BFDAEB}" srcOrd="0" destOrd="0" presId="urn:microsoft.com/office/officeart/2005/8/layout/bProcess2"/>
    <dgm:cxn modelId="{298D79A1-725D-4165-A343-C7515EE160BB}" srcId="{37502A2C-AE5C-4A32-98E4-F1D23C91D7D0}" destId="{8F1DF1B7-1061-4BBD-BAC6-DEF09040291D}" srcOrd="0" destOrd="0" parTransId="{CFB008E2-71A0-4B90-ACA2-5840C706D506}" sibTransId="{23276CF4-BAEB-40F7-A186-8E21E489A99C}"/>
    <dgm:cxn modelId="{EE171E0C-E7E3-4086-9DA7-E83369591680}" type="presOf" srcId="{37502A2C-AE5C-4A32-98E4-F1D23C91D7D0}" destId="{8B6A1854-3223-4E60-A676-C60A4C16B9F4}" srcOrd="0" destOrd="0" presId="urn:microsoft.com/office/officeart/2005/8/layout/bProcess2"/>
    <dgm:cxn modelId="{AFE760ED-704B-4D41-9E48-4BB761A220D7}" type="presOf" srcId="{E1C7A32B-83DD-46F3-ABB0-0C874FEB827F}" destId="{E016D3EE-8E05-4D3A-A0A3-56EA370C5D5E}" srcOrd="0" destOrd="0" presId="urn:microsoft.com/office/officeart/2005/8/layout/bProcess2"/>
    <dgm:cxn modelId="{F8C44E4C-25F5-420C-8A83-8180B4937C7D}" srcId="{37502A2C-AE5C-4A32-98E4-F1D23C91D7D0}" destId="{E1C7A32B-83DD-46F3-ABB0-0C874FEB827F}" srcOrd="1" destOrd="0" parTransId="{EF16C5AE-23B6-47A2-8438-430A34E5417E}" sibTransId="{046A9443-492C-4069-B6DD-541D484F6C91}"/>
    <dgm:cxn modelId="{EA73AC8E-CD70-4BAB-8187-AFDBEE8AA424}" type="presParOf" srcId="{8B6A1854-3223-4E60-A676-C60A4C16B9F4}" destId="{327D0AB8-85C6-4D92-85F2-BF8983BFDAEB}" srcOrd="0" destOrd="0" presId="urn:microsoft.com/office/officeart/2005/8/layout/bProcess2"/>
    <dgm:cxn modelId="{2A82436B-F487-4BE8-AED7-D2598D19982A}" type="presParOf" srcId="{8B6A1854-3223-4E60-A676-C60A4C16B9F4}" destId="{B5F8A9F7-26BC-4C21-9B65-C1EC3950F1E4}" srcOrd="1" destOrd="0" presId="urn:microsoft.com/office/officeart/2005/8/layout/bProcess2"/>
    <dgm:cxn modelId="{EF1E3192-2740-455B-9925-B13FC3F265A9}" type="presParOf" srcId="{8B6A1854-3223-4E60-A676-C60A4C16B9F4}" destId="{E016D3EE-8E05-4D3A-A0A3-56EA370C5D5E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B86041-5687-418A-88FE-FED1E19D4C1F}" type="doc">
      <dgm:prSet loTypeId="urn:microsoft.com/office/officeart/2005/8/layout/radial4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486DE5B-624D-471B-A69F-76E5562C4A3A}">
      <dgm:prSet/>
      <dgm:spPr/>
      <dgm:t>
        <a:bodyPr/>
        <a:lstStyle/>
        <a:p>
          <a:pPr rtl="0"/>
          <a:r>
            <a:rPr lang="ru-RU" dirty="0" smtClean="0"/>
            <a:t>Экспертный метод - определение показателей качества продукции на основе решения, принимаемого группой специалистов-экспертов. </a:t>
          </a:r>
          <a:endParaRPr lang="ru-RU" dirty="0"/>
        </a:p>
      </dgm:t>
    </dgm:pt>
    <dgm:pt modelId="{DE3B9ED2-DDD6-454F-A8D4-2AFC903AAB35}" type="parTrans" cxnId="{C7EA87CB-CE43-40A4-81FC-0D565A8BA7DD}">
      <dgm:prSet/>
      <dgm:spPr/>
      <dgm:t>
        <a:bodyPr/>
        <a:lstStyle/>
        <a:p>
          <a:endParaRPr lang="ru-RU"/>
        </a:p>
      </dgm:t>
    </dgm:pt>
    <dgm:pt modelId="{26C707BD-BF1E-4E39-A535-4A95B75B6050}" type="sibTrans" cxnId="{C7EA87CB-CE43-40A4-81FC-0D565A8BA7DD}">
      <dgm:prSet/>
      <dgm:spPr/>
      <dgm:t>
        <a:bodyPr/>
        <a:lstStyle/>
        <a:p>
          <a:endParaRPr lang="ru-RU"/>
        </a:p>
      </dgm:t>
    </dgm:pt>
    <dgm:pt modelId="{75F01DE1-5410-474E-B99A-599B766DE6A5}" type="pres">
      <dgm:prSet presAssocID="{1BB86041-5687-418A-88FE-FED1E19D4C1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9B85CA-686C-4814-9F51-F32A03AEEB9C}" type="pres">
      <dgm:prSet presAssocID="{B486DE5B-624D-471B-A69F-76E5562C4A3A}" presName="centerShape" presStyleLbl="node0" presStyleIdx="0" presStyleCnt="1" custLinFactNeighborX="-60" custLinFactNeighborY="-60"/>
      <dgm:spPr>
        <a:prstGeom prst="horizontalScroll">
          <a:avLst/>
        </a:prstGeom>
      </dgm:spPr>
      <dgm:t>
        <a:bodyPr/>
        <a:lstStyle/>
        <a:p>
          <a:endParaRPr lang="ru-RU"/>
        </a:p>
      </dgm:t>
    </dgm:pt>
  </dgm:ptLst>
  <dgm:cxnLst>
    <dgm:cxn modelId="{C7EA87CB-CE43-40A4-81FC-0D565A8BA7DD}" srcId="{1BB86041-5687-418A-88FE-FED1E19D4C1F}" destId="{B486DE5B-624D-471B-A69F-76E5562C4A3A}" srcOrd="0" destOrd="0" parTransId="{DE3B9ED2-DDD6-454F-A8D4-2AFC903AAB35}" sibTransId="{26C707BD-BF1E-4E39-A535-4A95B75B6050}"/>
    <dgm:cxn modelId="{B2E09C0F-8DF8-40EE-B3AE-71CEACC77CE4}" type="presOf" srcId="{1BB86041-5687-418A-88FE-FED1E19D4C1F}" destId="{75F01DE1-5410-474E-B99A-599B766DE6A5}" srcOrd="0" destOrd="0" presId="urn:microsoft.com/office/officeart/2005/8/layout/radial4"/>
    <dgm:cxn modelId="{9C028DEA-1C51-4F64-83CC-657A53E6C73C}" type="presOf" srcId="{B486DE5B-624D-471B-A69F-76E5562C4A3A}" destId="{AF9B85CA-686C-4814-9F51-F32A03AEEB9C}" srcOrd="0" destOrd="0" presId="urn:microsoft.com/office/officeart/2005/8/layout/radial4"/>
    <dgm:cxn modelId="{60DD3B58-25BB-439E-AA70-501404192688}" type="presParOf" srcId="{75F01DE1-5410-474E-B99A-599B766DE6A5}" destId="{AF9B85CA-686C-4814-9F51-F32A03AEEB9C}" srcOrd="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E8687B-01EA-47A7-825A-75FE5F496356}" type="doc">
      <dgm:prSet loTypeId="urn:microsoft.com/office/officeart/2005/8/layout/hierarchy4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316AF59-719C-48BE-842D-D5133640934D}">
      <dgm:prSet/>
      <dgm:spPr/>
      <dgm:t>
        <a:bodyPr/>
        <a:lstStyle/>
        <a:p>
          <a:pPr rtl="0"/>
          <a:r>
            <a:rPr lang="ru-RU" b="1" i="1" cap="none" spc="0" dirty="0" smtClean="0">
              <a:ln w="17780" cmpd="sng"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rPr>
            <a:t>Продукция</a:t>
          </a:r>
          <a:endParaRPr lang="ru-RU" b="1" i="1" cap="none" spc="0" dirty="0">
            <a:ln w="17780" cmpd="sng">
              <a:prstDash val="solid"/>
              <a:miter lim="800000"/>
            </a:ln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407380E6-BF81-4259-9381-5B1336BDF24D}" type="parTrans" cxnId="{B3906711-8C64-4207-A0AA-CA94E05E08E6}">
      <dgm:prSet/>
      <dgm:spPr/>
      <dgm:t>
        <a:bodyPr/>
        <a:lstStyle/>
        <a:p>
          <a:endParaRPr lang="ru-RU"/>
        </a:p>
      </dgm:t>
    </dgm:pt>
    <dgm:pt modelId="{F0847152-546F-4A49-BC90-ED02D2D2D692}" type="sibTrans" cxnId="{B3906711-8C64-4207-A0AA-CA94E05E08E6}">
      <dgm:prSet/>
      <dgm:spPr/>
      <dgm:t>
        <a:bodyPr/>
        <a:lstStyle/>
        <a:p>
          <a:endParaRPr lang="ru-RU"/>
        </a:p>
      </dgm:t>
    </dgm:pt>
    <dgm:pt modelId="{31AECDFD-A8C3-4C01-8E71-9D51073EEA9E}">
      <dgm:prSet custT="1"/>
      <dgm:spPr/>
      <dgm:t>
        <a:bodyPr/>
        <a:lstStyle/>
        <a:p>
          <a:pPr rtl="0"/>
          <a:r>
            <a:rPr lang="ru-RU" sz="2800" b="1" i="1" smtClean="0"/>
            <a:t>Изделия</a:t>
          </a:r>
          <a:endParaRPr lang="ru-RU" sz="2800" i="1" dirty="0" smtClean="0"/>
        </a:p>
      </dgm:t>
    </dgm:pt>
    <dgm:pt modelId="{7146AD60-59E5-44D1-8ED8-2C7040E19EA0}" type="parTrans" cxnId="{4A472A74-CA54-4E3D-A7D1-9A6B6E0C1CEC}">
      <dgm:prSet/>
      <dgm:spPr/>
      <dgm:t>
        <a:bodyPr/>
        <a:lstStyle/>
        <a:p>
          <a:endParaRPr lang="ru-RU"/>
        </a:p>
      </dgm:t>
    </dgm:pt>
    <dgm:pt modelId="{E4DAF6CB-10BA-40EC-8636-AB353AF20889}" type="sibTrans" cxnId="{4A472A74-CA54-4E3D-A7D1-9A6B6E0C1CEC}">
      <dgm:prSet/>
      <dgm:spPr/>
      <dgm:t>
        <a:bodyPr/>
        <a:lstStyle/>
        <a:p>
          <a:endParaRPr lang="ru-RU"/>
        </a:p>
      </dgm:t>
    </dgm:pt>
    <dgm:pt modelId="{368C27BC-43DB-45AE-A473-C4BB61E85076}">
      <dgm:prSet custT="1"/>
      <dgm:spPr/>
      <dgm:t>
        <a:bodyPr/>
        <a:lstStyle/>
        <a:p>
          <a:pPr rtl="0"/>
          <a:r>
            <a:rPr lang="ru-RU" sz="1800" b="1" dirty="0" smtClean="0"/>
            <a:t>машины и приборы, а также их элементы, швейные изделия и обувь, кондитерские и ювелирные изделия.</a:t>
          </a:r>
          <a:endParaRPr lang="ru-RU" sz="1800" b="1" dirty="0"/>
        </a:p>
      </dgm:t>
    </dgm:pt>
    <dgm:pt modelId="{CFF29582-1945-410B-BA6E-5E3A0E554BF6}" type="parTrans" cxnId="{05E6D783-B112-4744-A072-31B9A9D9869F}">
      <dgm:prSet/>
      <dgm:spPr/>
      <dgm:t>
        <a:bodyPr/>
        <a:lstStyle/>
        <a:p>
          <a:endParaRPr lang="ru-RU"/>
        </a:p>
      </dgm:t>
    </dgm:pt>
    <dgm:pt modelId="{B8943FFA-E743-4074-9A2B-D5A97347F9B1}" type="sibTrans" cxnId="{05E6D783-B112-4744-A072-31B9A9D9869F}">
      <dgm:prSet/>
      <dgm:spPr/>
      <dgm:t>
        <a:bodyPr/>
        <a:lstStyle/>
        <a:p>
          <a:endParaRPr lang="ru-RU"/>
        </a:p>
      </dgm:t>
    </dgm:pt>
    <dgm:pt modelId="{DFD758C6-9E7F-4D7E-BCAD-0D5AA02EDA98}">
      <dgm:prSet custT="1"/>
      <dgm:spPr/>
      <dgm:t>
        <a:bodyPr/>
        <a:lstStyle/>
        <a:p>
          <a:pPr rtl="0"/>
          <a:r>
            <a:rPr lang="ru-RU" sz="2400" b="1" i="1" smtClean="0"/>
            <a:t>Продукты</a:t>
          </a:r>
          <a:endParaRPr lang="ru-RU" sz="2400" i="1" dirty="0" smtClean="0"/>
        </a:p>
      </dgm:t>
    </dgm:pt>
    <dgm:pt modelId="{9436B33E-8D5F-4499-827A-EDA18338795F}" type="parTrans" cxnId="{A0490541-6E13-4166-9602-DAB27467C589}">
      <dgm:prSet/>
      <dgm:spPr/>
      <dgm:t>
        <a:bodyPr/>
        <a:lstStyle/>
        <a:p>
          <a:endParaRPr lang="ru-RU"/>
        </a:p>
      </dgm:t>
    </dgm:pt>
    <dgm:pt modelId="{9EC4D864-218F-4BD2-832D-DAC484DE13C0}" type="sibTrans" cxnId="{A0490541-6E13-4166-9602-DAB27467C589}">
      <dgm:prSet/>
      <dgm:spPr/>
      <dgm:t>
        <a:bodyPr/>
        <a:lstStyle/>
        <a:p>
          <a:endParaRPr lang="ru-RU"/>
        </a:p>
      </dgm:t>
    </dgm:pt>
    <dgm:pt modelId="{204320A2-19C2-4D96-AB81-D300A6585E2F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результат работы производственного предприятия, характеризуемый величиной, исчисляемой в штуках, экземплярах и других счетных единицах. 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AFE4D55F-D8F5-472D-A78F-D86F04D84B67}" type="parTrans" cxnId="{C3AC6D30-B053-4BED-85C4-BB28B15309B7}">
      <dgm:prSet/>
      <dgm:spPr/>
      <dgm:t>
        <a:bodyPr/>
        <a:lstStyle/>
        <a:p>
          <a:endParaRPr lang="ru-RU"/>
        </a:p>
      </dgm:t>
    </dgm:pt>
    <dgm:pt modelId="{4BF42158-A144-4E5D-96B3-70441E14110A}" type="sibTrans" cxnId="{C3AC6D30-B053-4BED-85C4-BB28B15309B7}">
      <dgm:prSet/>
      <dgm:spPr/>
      <dgm:t>
        <a:bodyPr/>
        <a:lstStyle/>
        <a:p>
          <a:endParaRPr lang="ru-RU"/>
        </a:p>
      </dgm:t>
    </dgm:pt>
    <dgm:pt modelId="{0CCF193A-D4EA-4DE8-96D5-B938F41041CA}">
      <dgm:prSet custT="1"/>
      <dgm:spPr/>
      <dgm:t>
        <a:bodyPr/>
        <a:lstStyle/>
        <a:p>
          <a:pPr rtl="0"/>
          <a:r>
            <a:rPr lang="ru-RU" sz="18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результат работы производственного предприятия характеризуемый величиной, исчисляемой в килограммах, литрах и т.п.</a:t>
          </a:r>
          <a:endParaRPr lang="ru-RU" sz="18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158545B-17E2-4CCD-831F-D9756B5568B5}" type="parTrans" cxnId="{9011089B-CFFF-494A-BE06-7746407116FF}">
      <dgm:prSet/>
      <dgm:spPr/>
      <dgm:t>
        <a:bodyPr/>
        <a:lstStyle/>
        <a:p>
          <a:endParaRPr lang="ru-RU"/>
        </a:p>
      </dgm:t>
    </dgm:pt>
    <dgm:pt modelId="{A8386290-137E-4B4D-BEFD-EA2423FF0901}" type="sibTrans" cxnId="{9011089B-CFFF-494A-BE06-7746407116FF}">
      <dgm:prSet/>
      <dgm:spPr/>
      <dgm:t>
        <a:bodyPr/>
        <a:lstStyle/>
        <a:p>
          <a:endParaRPr lang="ru-RU"/>
        </a:p>
      </dgm:t>
    </dgm:pt>
    <dgm:pt modelId="{C6718EE3-1A13-453F-B08E-D9A7D6C65650}">
      <dgm:prSet custT="1"/>
      <dgm:spPr/>
      <dgm:t>
        <a:bodyPr/>
        <a:lstStyle/>
        <a:p>
          <a:pPr rtl="0"/>
          <a:r>
            <a:rPr lang="ru-RU" sz="1800" b="1" dirty="0" smtClean="0"/>
            <a:t>металлы, лес, нефтепродукты, краски, ткани, овощи, зерно и др.</a:t>
          </a:r>
          <a:endParaRPr lang="ru-RU" sz="1800" b="1" dirty="0"/>
        </a:p>
      </dgm:t>
    </dgm:pt>
    <dgm:pt modelId="{2728C9FB-C0AB-4DBC-8343-BB65C01E8841}" type="parTrans" cxnId="{77BAFC60-C174-41D6-A538-952F63499D3C}">
      <dgm:prSet/>
      <dgm:spPr/>
      <dgm:t>
        <a:bodyPr/>
        <a:lstStyle/>
        <a:p>
          <a:endParaRPr lang="ru-RU"/>
        </a:p>
      </dgm:t>
    </dgm:pt>
    <dgm:pt modelId="{6FF94D29-6828-4EDB-9569-2EAF40B5B62F}" type="sibTrans" cxnId="{77BAFC60-C174-41D6-A538-952F63499D3C}">
      <dgm:prSet/>
      <dgm:spPr/>
      <dgm:t>
        <a:bodyPr/>
        <a:lstStyle/>
        <a:p>
          <a:endParaRPr lang="ru-RU"/>
        </a:p>
      </dgm:t>
    </dgm:pt>
    <dgm:pt modelId="{364BAB6D-49AE-48CE-B851-8501146539FB}" type="pres">
      <dgm:prSet presAssocID="{7CE8687B-01EA-47A7-825A-75FE5F49635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219470E-E13A-4ADD-A86A-EC1CDAF67A38}" type="pres">
      <dgm:prSet presAssocID="{6316AF59-719C-48BE-842D-D5133640934D}" presName="vertOne" presStyleCnt="0"/>
      <dgm:spPr/>
      <dgm:t>
        <a:bodyPr/>
        <a:lstStyle/>
        <a:p>
          <a:endParaRPr lang="ru-RU"/>
        </a:p>
      </dgm:t>
    </dgm:pt>
    <dgm:pt modelId="{A76E1C34-C6F8-497C-86F2-44C459381D2D}" type="pres">
      <dgm:prSet presAssocID="{6316AF59-719C-48BE-842D-D5133640934D}" presName="txOne" presStyleLbl="node0" presStyleIdx="0" presStyleCnt="1" custScaleX="48752" custLinFactY="-2995" custLinFactNeighborX="-384" custLinFactNeighborY="-10000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898006F5-43D3-467F-9E7E-5A0EC93DE762}" type="pres">
      <dgm:prSet presAssocID="{6316AF59-719C-48BE-842D-D5133640934D}" presName="parTransOne" presStyleCnt="0"/>
      <dgm:spPr/>
      <dgm:t>
        <a:bodyPr/>
        <a:lstStyle/>
        <a:p>
          <a:endParaRPr lang="ru-RU"/>
        </a:p>
      </dgm:t>
    </dgm:pt>
    <dgm:pt modelId="{2FBF76F5-FC63-4FB3-92B9-580E7E3DE69A}" type="pres">
      <dgm:prSet presAssocID="{6316AF59-719C-48BE-842D-D5133640934D}" presName="horzOne" presStyleCnt="0"/>
      <dgm:spPr/>
      <dgm:t>
        <a:bodyPr/>
        <a:lstStyle/>
        <a:p>
          <a:endParaRPr lang="ru-RU"/>
        </a:p>
      </dgm:t>
    </dgm:pt>
    <dgm:pt modelId="{1E967CB7-9CC2-4AEA-9ED3-B21A8B97B034}" type="pres">
      <dgm:prSet presAssocID="{31AECDFD-A8C3-4C01-8E71-9D51073EEA9E}" presName="vertTwo" presStyleCnt="0"/>
      <dgm:spPr/>
      <dgm:t>
        <a:bodyPr/>
        <a:lstStyle/>
        <a:p>
          <a:endParaRPr lang="ru-RU"/>
        </a:p>
      </dgm:t>
    </dgm:pt>
    <dgm:pt modelId="{1793465A-2304-44B0-9B1D-1AC46F15BC8D}" type="pres">
      <dgm:prSet presAssocID="{31AECDFD-A8C3-4C01-8E71-9D51073EEA9E}" presName="txTwo" presStyleLbl="node2" presStyleIdx="0" presStyleCnt="2" custLinFactNeighborX="899" custLinFactNeighborY="12961">
        <dgm:presLayoutVars>
          <dgm:chPref val="3"/>
        </dgm:presLayoutVars>
      </dgm:prSet>
      <dgm:spPr>
        <a:prstGeom prst="flowChartDecision">
          <a:avLst/>
        </a:prstGeom>
      </dgm:spPr>
      <dgm:t>
        <a:bodyPr/>
        <a:lstStyle/>
        <a:p>
          <a:endParaRPr lang="ru-RU"/>
        </a:p>
      </dgm:t>
    </dgm:pt>
    <dgm:pt modelId="{3E13FEAD-5F84-4348-AC13-F15820664F81}" type="pres">
      <dgm:prSet presAssocID="{31AECDFD-A8C3-4C01-8E71-9D51073EEA9E}" presName="parTransTwo" presStyleCnt="0"/>
      <dgm:spPr/>
      <dgm:t>
        <a:bodyPr/>
        <a:lstStyle/>
        <a:p>
          <a:endParaRPr lang="ru-RU"/>
        </a:p>
      </dgm:t>
    </dgm:pt>
    <dgm:pt modelId="{E0EA8D9E-A090-465D-A7EE-A2C3E60F4E00}" type="pres">
      <dgm:prSet presAssocID="{31AECDFD-A8C3-4C01-8E71-9D51073EEA9E}" presName="horzTwo" presStyleCnt="0"/>
      <dgm:spPr/>
      <dgm:t>
        <a:bodyPr/>
        <a:lstStyle/>
        <a:p>
          <a:endParaRPr lang="ru-RU"/>
        </a:p>
      </dgm:t>
    </dgm:pt>
    <dgm:pt modelId="{130C5A21-3471-4099-A215-072CFFB6AE96}" type="pres">
      <dgm:prSet presAssocID="{204320A2-19C2-4D96-AB81-D300A6585E2F}" presName="vertThree" presStyleCnt="0"/>
      <dgm:spPr/>
      <dgm:t>
        <a:bodyPr/>
        <a:lstStyle/>
        <a:p>
          <a:endParaRPr lang="ru-RU"/>
        </a:p>
      </dgm:t>
    </dgm:pt>
    <dgm:pt modelId="{0F4EC392-9D71-4D8F-B741-162CA9CA3DA2}" type="pres">
      <dgm:prSet presAssocID="{204320A2-19C2-4D96-AB81-D300A6585E2F}" presName="txThree" presStyleLbl="node3" presStyleIdx="0" presStyleCnt="2">
        <dgm:presLayoutVars>
          <dgm:chPref val="3"/>
        </dgm:presLayoutVars>
      </dgm:prSet>
      <dgm:spPr>
        <a:prstGeom prst="round1Rect">
          <a:avLst/>
        </a:prstGeom>
      </dgm:spPr>
      <dgm:t>
        <a:bodyPr/>
        <a:lstStyle/>
        <a:p>
          <a:endParaRPr lang="ru-RU"/>
        </a:p>
      </dgm:t>
    </dgm:pt>
    <dgm:pt modelId="{C34C9381-9C4E-4C89-B77F-F4C1D9B8342D}" type="pres">
      <dgm:prSet presAssocID="{204320A2-19C2-4D96-AB81-D300A6585E2F}" presName="parTransThree" presStyleCnt="0"/>
      <dgm:spPr/>
      <dgm:t>
        <a:bodyPr/>
        <a:lstStyle/>
        <a:p>
          <a:endParaRPr lang="ru-RU"/>
        </a:p>
      </dgm:t>
    </dgm:pt>
    <dgm:pt modelId="{9CCB649F-DD16-4CCE-AB19-F0911297313A}" type="pres">
      <dgm:prSet presAssocID="{204320A2-19C2-4D96-AB81-D300A6585E2F}" presName="horzThree" presStyleCnt="0"/>
      <dgm:spPr/>
      <dgm:t>
        <a:bodyPr/>
        <a:lstStyle/>
        <a:p>
          <a:endParaRPr lang="ru-RU"/>
        </a:p>
      </dgm:t>
    </dgm:pt>
    <dgm:pt modelId="{9FD374F5-C243-4245-B332-C355733A7D84}" type="pres">
      <dgm:prSet presAssocID="{368C27BC-43DB-45AE-A473-C4BB61E85076}" presName="vertFour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E06F0F-1A08-4C55-805B-9FAE80EA2C98}" type="pres">
      <dgm:prSet presAssocID="{368C27BC-43DB-45AE-A473-C4BB61E85076}" presName="txFour" presStyleLbl="node4" presStyleIdx="0" presStyleCnt="2" custScaleY="76608" custLinFactNeighborX="-2219" custLinFactNeighborY="3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A16C90-B90D-4FC5-B7C6-7BE3569440C7}" type="pres">
      <dgm:prSet presAssocID="{368C27BC-43DB-45AE-A473-C4BB61E85076}" presName="horzFour" presStyleCnt="0"/>
      <dgm:spPr/>
      <dgm:t>
        <a:bodyPr/>
        <a:lstStyle/>
        <a:p>
          <a:endParaRPr lang="ru-RU"/>
        </a:p>
      </dgm:t>
    </dgm:pt>
    <dgm:pt modelId="{B1FA6049-2931-4A51-8A6B-B0A9BAA9A75C}" type="pres">
      <dgm:prSet presAssocID="{E4DAF6CB-10BA-40EC-8636-AB353AF20889}" presName="sibSpaceTwo" presStyleCnt="0"/>
      <dgm:spPr/>
      <dgm:t>
        <a:bodyPr/>
        <a:lstStyle/>
        <a:p>
          <a:endParaRPr lang="ru-RU"/>
        </a:p>
      </dgm:t>
    </dgm:pt>
    <dgm:pt modelId="{9A69F80D-48AA-4723-B5D8-ED49D629E0AD}" type="pres">
      <dgm:prSet presAssocID="{DFD758C6-9E7F-4D7E-BCAD-0D5AA02EDA98}" presName="vertTwo" presStyleCnt="0"/>
      <dgm:spPr/>
      <dgm:t>
        <a:bodyPr/>
        <a:lstStyle/>
        <a:p>
          <a:endParaRPr lang="ru-RU"/>
        </a:p>
      </dgm:t>
    </dgm:pt>
    <dgm:pt modelId="{27044C67-9F69-4E52-A28B-CF537400F931}" type="pres">
      <dgm:prSet presAssocID="{DFD758C6-9E7F-4D7E-BCAD-0D5AA02EDA98}" presName="txTwo" presStyleLbl="node2" presStyleIdx="1" presStyleCnt="2">
        <dgm:presLayoutVars>
          <dgm:chPref val="3"/>
        </dgm:presLayoutVars>
      </dgm:prSet>
      <dgm:spPr>
        <a:prstGeom prst="flowChartDecision">
          <a:avLst/>
        </a:prstGeom>
      </dgm:spPr>
      <dgm:t>
        <a:bodyPr/>
        <a:lstStyle/>
        <a:p>
          <a:endParaRPr lang="ru-RU"/>
        </a:p>
      </dgm:t>
    </dgm:pt>
    <dgm:pt modelId="{084E5E4E-05EE-41E5-AEFB-CC8082068AE9}" type="pres">
      <dgm:prSet presAssocID="{DFD758C6-9E7F-4D7E-BCAD-0D5AA02EDA98}" presName="parTransTwo" presStyleCnt="0"/>
      <dgm:spPr/>
      <dgm:t>
        <a:bodyPr/>
        <a:lstStyle/>
        <a:p>
          <a:endParaRPr lang="ru-RU"/>
        </a:p>
      </dgm:t>
    </dgm:pt>
    <dgm:pt modelId="{30A018BC-95B5-4ACE-A092-B8454A77BCAA}" type="pres">
      <dgm:prSet presAssocID="{DFD758C6-9E7F-4D7E-BCAD-0D5AA02EDA98}" presName="horzTwo" presStyleCnt="0"/>
      <dgm:spPr/>
      <dgm:t>
        <a:bodyPr/>
        <a:lstStyle/>
        <a:p>
          <a:endParaRPr lang="ru-RU"/>
        </a:p>
      </dgm:t>
    </dgm:pt>
    <dgm:pt modelId="{4F69DFE7-ECCA-4267-A8BB-FE0985BEE008}" type="pres">
      <dgm:prSet presAssocID="{0CCF193A-D4EA-4DE8-96D5-B938F41041CA}" presName="vertThree" presStyleCnt="0"/>
      <dgm:spPr/>
      <dgm:t>
        <a:bodyPr/>
        <a:lstStyle/>
        <a:p>
          <a:endParaRPr lang="ru-RU"/>
        </a:p>
      </dgm:t>
    </dgm:pt>
    <dgm:pt modelId="{BE905781-8DC0-4E99-8BA6-B4ACA4D243F2}" type="pres">
      <dgm:prSet presAssocID="{0CCF193A-D4EA-4DE8-96D5-B938F41041CA}" presName="txThree" presStyleLbl="node3" presStyleIdx="1" presStyleCnt="2">
        <dgm:presLayoutVars>
          <dgm:chPref val="3"/>
        </dgm:presLayoutVars>
      </dgm:prSet>
      <dgm:spPr>
        <a:prstGeom prst="round2DiagRect">
          <a:avLst/>
        </a:prstGeom>
      </dgm:spPr>
      <dgm:t>
        <a:bodyPr/>
        <a:lstStyle/>
        <a:p>
          <a:endParaRPr lang="ru-RU"/>
        </a:p>
      </dgm:t>
    </dgm:pt>
    <dgm:pt modelId="{0538D082-ADDC-4F17-BDCB-0E646255875E}" type="pres">
      <dgm:prSet presAssocID="{0CCF193A-D4EA-4DE8-96D5-B938F41041CA}" presName="parTransThree" presStyleCnt="0"/>
      <dgm:spPr/>
      <dgm:t>
        <a:bodyPr/>
        <a:lstStyle/>
        <a:p>
          <a:endParaRPr lang="ru-RU"/>
        </a:p>
      </dgm:t>
    </dgm:pt>
    <dgm:pt modelId="{49A5ECBE-E614-4ACF-BFBA-D4532D8B53E8}" type="pres">
      <dgm:prSet presAssocID="{0CCF193A-D4EA-4DE8-96D5-B938F41041CA}" presName="horzThree" presStyleCnt="0"/>
      <dgm:spPr/>
      <dgm:t>
        <a:bodyPr/>
        <a:lstStyle/>
        <a:p>
          <a:endParaRPr lang="ru-RU"/>
        </a:p>
      </dgm:t>
    </dgm:pt>
    <dgm:pt modelId="{4785B2FF-4F59-4F6A-8C07-992B2336F1C4}" type="pres">
      <dgm:prSet presAssocID="{C6718EE3-1A13-453F-B08E-D9A7D6C65650}" presName="vertFour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BEF210-DC1B-4214-A949-1DCA0FD529E6}" type="pres">
      <dgm:prSet presAssocID="{C6718EE3-1A13-453F-B08E-D9A7D6C65650}" presName="txFour" presStyleLbl="node4" presStyleIdx="1" presStyleCnt="2" custScaleX="93553" custScaleY="76486" custLinFactNeighborX="812" custLinFactNeighborY="3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6562A7-9527-4EE1-83D2-AA5B0BAC486E}" type="pres">
      <dgm:prSet presAssocID="{C6718EE3-1A13-453F-B08E-D9A7D6C65650}" presName="horzFour" presStyleCnt="0"/>
      <dgm:spPr/>
      <dgm:t>
        <a:bodyPr/>
        <a:lstStyle/>
        <a:p>
          <a:endParaRPr lang="ru-RU"/>
        </a:p>
      </dgm:t>
    </dgm:pt>
  </dgm:ptLst>
  <dgm:cxnLst>
    <dgm:cxn modelId="{4A472A74-CA54-4E3D-A7D1-9A6B6E0C1CEC}" srcId="{6316AF59-719C-48BE-842D-D5133640934D}" destId="{31AECDFD-A8C3-4C01-8E71-9D51073EEA9E}" srcOrd="0" destOrd="0" parTransId="{7146AD60-59E5-44D1-8ED8-2C7040E19EA0}" sibTransId="{E4DAF6CB-10BA-40EC-8636-AB353AF20889}"/>
    <dgm:cxn modelId="{9D96E76E-9FAA-444C-B6F7-18436855D0B3}" type="presOf" srcId="{7CE8687B-01EA-47A7-825A-75FE5F496356}" destId="{364BAB6D-49AE-48CE-B851-8501146539FB}" srcOrd="0" destOrd="0" presId="urn:microsoft.com/office/officeart/2005/8/layout/hierarchy4"/>
    <dgm:cxn modelId="{A0490541-6E13-4166-9602-DAB27467C589}" srcId="{6316AF59-719C-48BE-842D-D5133640934D}" destId="{DFD758C6-9E7F-4D7E-BCAD-0D5AA02EDA98}" srcOrd="1" destOrd="0" parTransId="{9436B33E-8D5F-4499-827A-EDA18338795F}" sibTransId="{9EC4D864-218F-4BD2-832D-DAC484DE13C0}"/>
    <dgm:cxn modelId="{C3AC6D30-B053-4BED-85C4-BB28B15309B7}" srcId="{31AECDFD-A8C3-4C01-8E71-9D51073EEA9E}" destId="{204320A2-19C2-4D96-AB81-D300A6585E2F}" srcOrd="0" destOrd="0" parTransId="{AFE4D55F-D8F5-472D-A78F-D86F04D84B67}" sibTransId="{4BF42158-A144-4E5D-96B3-70441E14110A}"/>
    <dgm:cxn modelId="{9011089B-CFFF-494A-BE06-7746407116FF}" srcId="{DFD758C6-9E7F-4D7E-BCAD-0D5AA02EDA98}" destId="{0CCF193A-D4EA-4DE8-96D5-B938F41041CA}" srcOrd="0" destOrd="0" parTransId="{8158545B-17E2-4CCD-831F-D9756B5568B5}" sibTransId="{A8386290-137E-4B4D-BEFD-EA2423FF0901}"/>
    <dgm:cxn modelId="{05E6D783-B112-4744-A072-31B9A9D9869F}" srcId="{204320A2-19C2-4D96-AB81-D300A6585E2F}" destId="{368C27BC-43DB-45AE-A473-C4BB61E85076}" srcOrd="0" destOrd="0" parTransId="{CFF29582-1945-410B-BA6E-5E3A0E554BF6}" sibTransId="{B8943FFA-E743-4074-9A2B-D5A97347F9B1}"/>
    <dgm:cxn modelId="{11E38738-57A2-4410-8F4B-6F6C40BD9F6B}" type="presOf" srcId="{6316AF59-719C-48BE-842D-D5133640934D}" destId="{A76E1C34-C6F8-497C-86F2-44C459381D2D}" srcOrd="0" destOrd="0" presId="urn:microsoft.com/office/officeart/2005/8/layout/hierarchy4"/>
    <dgm:cxn modelId="{D3132E6E-65BF-43E3-BB0B-E3FBC04CA844}" type="presOf" srcId="{31AECDFD-A8C3-4C01-8E71-9D51073EEA9E}" destId="{1793465A-2304-44B0-9B1D-1AC46F15BC8D}" srcOrd="0" destOrd="0" presId="urn:microsoft.com/office/officeart/2005/8/layout/hierarchy4"/>
    <dgm:cxn modelId="{B3906711-8C64-4207-A0AA-CA94E05E08E6}" srcId="{7CE8687B-01EA-47A7-825A-75FE5F496356}" destId="{6316AF59-719C-48BE-842D-D5133640934D}" srcOrd="0" destOrd="0" parTransId="{407380E6-BF81-4259-9381-5B1336BDF24D}" sibTransId="{F0847152-546F-4A49-BC90-ED02D2D2D692}"/>
    <dgm:cxn modelId="{32A0F225-FA9E-46FB-81FB-D3662F6A641D}" type="presOf" srcId="{C6718EE3-1A13-453F-B08E-D9A7D6C65650}" destId="{77BEF210-DC1B-4214-A949-1DCA0FD529E6}" srcOrd="0" destOrd="0" presId="urn:microsoft.com/office/officeart/2005/8/layout/hierarchy4"/>
    <dgm:cxn modelId="{C5383321-FAB9-403B-8AA2-A8561DB12C57}" type="presOf" srcId="{204320A2-19C2-4D96-AB81-D300A6585E2F}" destId="{0F4EC392-9D71-4D8F-B741-162CA9CA3DA2}" srcOrd="0" destOrd="0" presId="urn:microsoft.com/office/officeart/2005/8/layout/hierarchy4"/>
    <dgm:cxn modelId="{6AB16393-0DA4-46FA-9579-1463A5ADD2A1}" type="presOf" srcId="{368C27BC-43DB-45AE-A473-C4BB61E85076}" destId="{01E06F0F-1A08-4C55-805B-9FAE80EA2C98}" srcOrd="0" destOrd="0" presId="urn:microsoft.com/office/officeart/2005/8/layout/hierarchy4"/>
    <dgm:cxn modelId="{0F8F5ED7-8102-498A-BBBA-F7B67E46BF43}" type="presOf" srcId="{DFD758C6-9E7F-4D7E-BCAD-0D5AA02EDA98}" destId="{27044C67-9F69-4E52-A28B-CF537400F931}" srcOrd="0" destOrd="0" presId="urn:microsoft.com/office/officeart/2005/8/layout/hierarchy4"/>
    <dgm:cxn modelId="{77BAFC60-C174-41D6-A538-952F63499D3C}" srcId="{0CCF193A-D4EA-4DE8-96D5-B938F41041CA}" destId="{C6718EE3-1A13-453F-B08E-D9A7D6C65650}" srcOrd="0" destOrd="0" parTransId="{2728C9FB-C0AB-4DBC-8343-BB65C01E8841}" sibTransId="{6FF94D29-6828-4EDB-9569-2EAF40B5B62F}"/>
    <dgm:cxn modelId="{6995B606-52AA-442D-B8AF-E50B35AAF8CF}" type="presOf" srcId="{0CCF193A-D4EA-4DE8-96D5-B938F41041CA}" destId="{BE905781-8DC0-4E99-8BA6-B4ACA4D243F2}" srcOrd="0" destOrd="0" presId="urn:microsoft.com/office/officeart/2005/8/layout/hierarchy4"/>
    <dgm:cxn modelId="{F6CB3FF6-2082-4919-A8EE-0A6DC2CBC87C}" type="presParOf" srcId="{364BAB6D-49AE-48CE-B851-8501146539FB}" destId="{0219470E-E13A-4ADD-A86A-EC1CDAF67A38}" srcOrd="0" destOrd="0" presId="urn:microsoft.com/office/officeart/2005/8/layout/hierarchy4"/>
    <dgm:cxn modelId="{02F17930-A24C-4EC5-BC90-0DC1C1E01A88}" type="presParOf" srcId="{0219470E-E13A-4ADD-A86A-EC1CDAF67A38}" destId="{A76E1C34-C6F8-497C-86F2-44C459381D2D}" srcOrd="0" destOrd="0" presId="urn:microsoft.com/office/officeart/2005/8/layout/hierarchy4"/>
    <dgm:cxn modelId="{A70590E1-A75A-4B3D-B5C8-2D86EEF6D00B}" type="presParOf" srcId="{0219470E-E13A-4ADD-A86A-EC1CDAF67A38}" destId="{898006F5-43D3-467F-9E7E-5A0EC93DE762}" srcOrd="1" destOrd="0" presId="urn:microsoft.com/office/officeart/2005/8/layout/hierarchy4"/>
    <dgm:cxn modelId="{9DD742A1-B60A-43F9-88B7-A31F32632E24}" type="presParOf" srcId="{0219470E-E13A-4ADD-A86A-EC1CDAF67A38}" destId="{2FBF76F5-FC63-4FB3-92B9-580E7E3DE69A}" srcOrd="2" destOrd="0" presId="urn:microsoft.com/office/officeart/2005/8/layout/hierarchy4"/>
    <dgm:cxn modelId="{C2892678-E907-42DA-8B09-967929F7981D}" type="presParOf" srcId="{2FBF76F5-FC63-4FB3-92B9-580E7E3DE69A}" destId="{1E967CB7-9CC2-4AEA-9ED3-B21A8B97B034}" srcOrd="0" destOrd="0" presId="urn:microsoft.com/office/officeart/2005/8/layout/hierarchy4"/>
    <dgm:cxn modelId="{04A3874E-891C-4A1E-891B-0099379DD566}" type="presParOf" srcId="{1E967CB7-9CC2-4AEA-9ED3-B21A8B97B034}" destId="{1793465A-2304-44B0-9B1D-1AC46F15BC8D}" srcOrd="0" destOrd="0" presId="urn:microsoft.com/office/officeart/2005/8/layout/hierarchy4"/>
    <dgm:cxn modelId="{39077424-E9F1-42AF-A2B2-90CFBB8E8B29}" type="presParOf" srcId="{1E967CB7-9CC2-4AEA-9ED3-B21A8B97B034}" destId="{3E13FEAD-5F84-4348-AC13-F15820664F81}" srcOrd="1" destOrd="0" presId="urn:microsoft.com/office/officeart/2005/8/layout/hierarchy4"/>
    <dgm:cxn modelId="{AD49166A-1C11-4E24-ADCC-8B646ABF9557}" type="presParOf" srcId="{1E967CB7-9CC2-4AEA-9ED3-B21A8B97B034}" destId="{E0EA8D9E-A090-465D-A7EE-A2C3E60F4E00}" srcOrd="2" destOrd="0" presId="urn:microsoft.com/office/officeart/2005/8/layout/hierarchy4"/>
    <dgm:cxn modelId="{1278ADCE-9A93-4CEB-9224-8B18694D9753}" type="presParOf" srcId="{E0EA8D9E-A090-465D-A7EE-A2C3E60F4E00}" destId="{130C5A21-3471-4099-A215-072CFFB6AE96}" srcOrd="0" destOrd="0" presId="urn:microsoft.com/office/officeart/2005/8/layout/hierarchy4"/>
    <dgm:cxn modelId="{A9AC7833-5CE4-4CC8-A83C-6DEAC7323AC0}" type="presParOf" srcId="{130C5A21-3471-4099-A215-072CFFB6AE96}" destId="{0F4EC392-9D71-4D8F-B741-162CA9CA3DA2}" srcOrd="0" destOrd="0" presId="urn:microsoft.com/office/officeart/2005/8/layout/hierarchy4"/>
    <dgm:cxn modelId="{37684284-7A0D-4A91-85F4-CDC688250B7E}" type="presParOf" srcId="{130C5A21-3471-4099-A215-072CFFB6AE96}" destId="{C34C9381-9C4E-4C89-B77F-F4C1D9B8342D}" srcOrd="1" destOrd="0" presId="urn:microsoft.com/office/officeart/2005/8/layout/hierarchy4"/>
    <dgm:cxn modelId="{99F25CD6-A204-40D7-83A5-ECD373B528FE}" type="presParOf" srcId="{130C5A21-3471-4099-A215-072CFFB6AE96}" destId="{9CCB649F-DD16-4CCE-AB19-F0911297313A}" srcOrd="2" destOrd="0" presId="urn:microsoft.com/office/officeart/2005/8/layout/hierarchy4"/>
    <dgm:cxn modelId="{D7DE6EF0-32C0-449B-A3A2-036B0AF609D9}" type="presParOf" srcId="{9CCB649F-DD16-4CCE-AB19-F0911297313A}" destId="{9FD374F5-C243-4245-B332-C355733A7D84}" srcOrd="0" destOrd="0" presId="urn:microsoft.com/office/officeart/2005/8/layout/hierarchy4"/>
    <dgm:cxn modelId="{E195A4CF-FF01-418F-9F39-A2BF87B83B8E}" type="presParOf" srcId="{9FD374F5-C243-4245-B332-C355733A7D84}" destId="{01E06F0F-1A08-4C55-805B-9FAE80EA2C98}" srcOrd="0" destOrd="0" presId="urn:microsoft.com/office/officeart/2005/8/layout/hierarchy4"/>
    <dgm:cxn modelId="{D62C5B33-CF5A-4E89-83B4-9B182FB1F7B8}" type="presParOf" srcId="{9FD374F5-C243-4245-B332-C355733A7D84}" destId="{CDA16C90-B90D-4FC5-B7C6-7BE3569440C7}" srcOrd="1" destOrd="0" presId="urn:microsoft.com/office/officeart/2005/8/layout/hierarchy4"/>
    <dgm:cxn modelId="{8D8F36C1-4625-4F63-AF4D-B95B204192F3}" type="presParOf" srcId="{2FBF76F5-FC63-4FB3-92B9-580E7E3DE69A}" destId="{B1FA6049-2931-4A51-8A6B-B0A9BAA9A75C}" srcOrd="1" destOrd="0" presId="urn:microsoft.com/office/officeart/2005/8/layout/hierarchy4"/>
    <dgm:cxn modelId="{FE225124-6C4D-411C-83C6-75BB09680E1E}" type="presParOf" srcId="{2FBF76F5-FC63-4FB3-92B9-580E7E3DE69A}" destId="{9A69F80D-48AA-4723-B5D8-ED49D629E0AD}" srcOrd="2" destOrd="0" presId="urn:microsoft.com/office/officeart/2005/8/layout/hierarchy4"/>
    <dgm:cxn modelId="{704AD375-07D8-4C1C-9B76-013837CFA24F}" type="presParOf" srcId="{9A69F80D-48AA-4723-B5D8-ED49D629E0AD}" destId="{27044C67-9F69-4E52-A28B-CF537400F931}" srcOrd="0" destOrd="0" presId="urn:microsoft.com/office/officeart/2005/8/layout/hierarchy4"/>
    <dgm:cxn modelId="{59053FB3-94D1-4EE4-8328-E72130294D4C}" type="presParOf" srcId="{9A69F80D-48AA-4723-B5D8-ED49D629E0AD}" destId="{084E5E4E-05EE-41E5-AEFB-CC8082068AE9}" srcOrd="1" destOrd="0" presId="urn:microsoft.com/office/officeart/2005/8/layout/hierarchy4"/>
    <dgm:cxn modelId="{8A462E7D-27DD-468F-98CD-4295AAB43896}" type="presParOf" srcId="{9A69F80D-48AA-4723-B5D8-ED49D629E0AD}" destId="{30A018BC-95B5-4ACE-A092-B8454A77BCAA}" srcOrd="2" destOrd="0" presId="urn:microsoft.com/office/officeart/2005/8/layout/hierarchy4"/>
    <dgm:cxn modelId="{264C1F7D-FB63-47E2-8596-EAAE1DE05D05}" type="presParOf" srcId="{30A018BC-95B5-4ACE-A092-B8454A77BCAA}" destId="{4F69DFE7-ECCA-4267-A8BB-FE0985BEE008}" srcOrd="0" destOrd="0" presId="urn:microsoft.com/office/officeart/2005/8/layout/hierarchy4"/>
    <dgm:cxn modelId="{A8865786-1B75-49D9-9DED-24369FC5D9AD}" type="presParOf" srcId="{4F69DFE7-ECCA-4267-A8BB-FE0985BEE008}" destId="{BE905781-8DC0-4E99-8BA6-B4ACA4D243F2}" srcOrd="0" destOrd="0" presId="urn:microsoft.com/office/officeart/2005/8/layout/hierarchy4"/>
    <dgm:cxn modelId="{7C1C7F6D-518F-4209-AC7C-FAD2D3CFE766}" type="presParOf" srcId="{4F69DFE7-ECCA-4267-A8BB-FE0985BEE008}" destId="{0538D082-ADDC-4F17-BDCB-0E646255875E}" srcOrd="1" destOrd="0" presId="urn:microsoft.com/office/officeart/2005/8/layout/hierarchy4"/>
    <dgm:cxn modelId="{9809F20B-9387-4BA4-A4F2-6485E2FFFA4E}" type="presParOf" srcId="{4F69DFE7-ECCA-4267-A8BB-FE0985BEE008}" destId="{49A5ECBE-E614-4ACF-BFBA-D4532D8B53E8}" srcOrd="2" destOrd="0" presId="urn:microsoft.com/office/officeart/2005/8/layout/hierarchy4"/>
    <dgm:cxn modelId="{F143AC29-C409-4DE3-A66C-F0F608DBAC18}" type="presParOf" srcId="{49A5ECBE-E614-4ACF-BFBA-D4532D8B53E8}" destId="{4785B2FF-4F59-4F6A-8C07-992B2336F1C4}" srcOrd="0" destOrd="0" presId="urn:microsoft.com/office/officeart/2005/8/layout/hierarchy4"/>
    <dgm:cxn modelId="{C98F9887-AA63-4B9E-A9AE-8146A2D53592}" type="presParOf" srcId="{4785B2FF-4F59-4F6A-8C07-992B2336F1C4}" destId="{77BEF210-DC1B-4214-A949-1DCA0FD529E6}" srcOrd="0" destOrd="0" presId="urn:microsoft.com/office/officeart/2005/8/layout/hierarchy4"/>
    <dgm:cxn modelId="{F7E6A842-B741-497A-9405-0E79F9D23A28}" type="presParOf" srcId="{4785B2FF-4F59-4F6A-8C07-992B2336F1C4}" destId="{996562A7-9527-4EE1-83D2-AA5B0BAC486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E6393F6-8EA6-4A29-85E2-5AA2C3423AFC}" type="doc">
      <dgm:prSet loTypeId="urn:microsoft.com/office/officeart/2005/8/layout/cycle2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B210CBF-109D-45F0-B375-2E8EB6EF1E02}">
      <dgm:prSet custT="1"/>
      <dgm:spPr/>
      <dgm:t>
        <a:bodyPr/>
        <a:lstStyle/>
        <a:p>
          <a:pPr rtl="0"/>
          <a:r>
            <a:rPr lang="ru-RU" sz="1600" dirty="0" smtClean="0">
              <a:solidFill>
                <a:schemeClr val="tx1">
                  <a:lumMod val="85000"/>
                  <a:lumOff val="15000"/>
                </a:schemeClr>
              </a:solidFill>
            </a:rPr>
            <a:t>Органолептический метод - определение показателей качества продукции (в баллах) на основе анализа восприятия окружающей среды органами чувств человека - зрением, слухом, обонянием, осязанием и вкусом без применения технических измерительных или регистрационных средств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</a:rPr>
            <a:t>. </a:t>
          </a:r>
          <a:endParaRPr lang="ru-RU" sz="140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205C66AE-8B77-46A9-A1F2-6A4B3E8EB247}" type="parTrans" cxnId="{081A6EC7-B2FE-48EF-BC10-099CFB19D614}">
      <dgm:prSet/>
      <dgm:spPr/>
      <dgm:t>
        <a:bodyPr/>
        <a:lstStyle/>
        <a:p>
          <a:endParaRPr lang="ru-RU"/>
        </a:p>
      </dgm:t>
    </dgm:pt>
    <dgm:pt modelId="{F4ED3A5A-5913-411B-96C6-0327C2EA73C2}" type="sibTrans" cxnId="{081A6EC7-B2FE-48EF-BC10-099CFB19D614}">
      <dgm:prSet/>
      <dgm:spPr/>
      <dgm:t>
        <a:bodyPr/>
        <a:lstStyle/>
        <a:p>
          <a:endParaRPr lang="ru-RU"/>
        </a:p>
      </dgm:t>
    </dgm:pt>
    <dgm:pt modelId="{CE5E7E6E-DB95-4E51-97B7-85CD9FE2C491}">
      <dgm:prSet/>
      <dgm:spPr/>
      <dgm:t>
        <a:bodyPr/>
        <a:lstStyle/>
        <a:p>
          <a:pPr rtl="0"/>
          <a:r>
            <a:rPr lang="ru-RU" dirty="0" smtClean="0"/>
            <a:t>Социологический метод основан на сборе и учете мнений фактических или возможных потребителей продукции. </a:t>
          </a:r>
          <a:endParaRPr lang="ru-RU" dirty="0"/>
        </a:p>
      </dgm:t>
    </dgm:pt>
    <dgm:pt modelId="{3207DF5E-B9FF-4411-993E-2C999FF926A5}" type="parTrans" cxnId="{3FB9DEDB-F81B-4761-86EF-2294A0B3FEC4}">
      <dgm:prSet/>
      <dgm:spPr/>
      <dgm:t>
        <a:bodyPr/>
        <a:lstStyle/>
        <a:p>
          <a:endParaRPr lang="ru-RU"/>
        </a:p>
      </dgm:t>
    </dgm:pt>
    <dgm:pt modelId="{0CEB090F-E992-4E06-A9B5-74FFA87FB896}" type="sibTrans" cxnId="{3FB9DEDB-F81B-4761-86EF-2294A0B3FEC4}">
      <dgm:prSet/>
      <dgm:spPr/>
      <dgm:t>
        <a:bodyPr/>
        <a:lstStyle/>
        <a:p>
          <a:endParaRPr lang="ru-RU"/>
        </a:p>
      </dgm:t>
    </dgm:pt>
    <dgm:pt modelId="{C7C9B4DC-6834-4F88-BBB6-06B6DD304E85}" type="pres">
      <dgm:prSet presAssocID="{4E6393F6-8EA6-4A29-85E2-5AA2C3423AF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F1FC53-A7CC-4815-8990-89E922B27310}" type="pres">
      <dgm:prSet presAssocID="{2B210CBF-109D-45F0-B375-2E8EB6EF1E02}" presName="node" presStyleLbl="node1" presStyleIdx="0" presStyleCnt="2" custScaleX="113660" custScaleY="1013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E1AEB9-DADB-4642-B923-929C0160A5C7}" type="pres">
      <dgm:prSet presAssocID="{F4ED3A5A-5913-411B-96C6-0327C2EA73C2}" presName="sibTrans" presStyleLbl="sibTrans2D1" presStyleIdx="0" presStyleCnt="2"/>
      <dgm:spPr/>
      <dgm:t>
        <a:bodyPr/>
        <a:lstStyle/>
        <a:p>
          <a:endParaRPr lang="ru-RU"/>
        </a:p>
      </dgm:t>
    </dgm:pt>
    <dgm:pt modelId="{F6A420E7-208C-47DB-B731-7623335A9983}" type="pres">
      <dgm:prSet presAssocID="{F4ED3A5A-5913-411B-96C6-0327C2EA73C2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C213B0C-72AF-48A3-AD05-BDE2D846D2D5}" type="pres">
      <dgm:prSet presAssocID="{CE5E7E6E-DB95-4E51-97B7-85CD9FE2C49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9A24C2-490B-412A-A108-EA4E4282F429}" type="pres">
      <dgm:prSet presAssocID="{0CEB090F-E992-4E06-A9B5-74FFA87FB89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DA08C72E-1C3D-412E-823A-A6C5008C4432}" type="pres">
      <dgm:prSet presAssocID="{0CEB090F-E992-4E06-A9B5-74FFA87FB896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FB930E74-19E9-4DC1-94CA-3EC5329EA421}" type="presOf" srcId="{F4ED3A5A-5913-411B-96C6-0327C2EA73C2}" destId="{F6A420E7-208C-47DB-B731-7623335A9983}" srcOrd="1" destOrd="0" presId="urn:microsoft.com/office/officeart/2005/8/layout/cycle2"/>
    <dgm:cxn modelId="{BB37BC81-EFE5-4563-9B4B-19DDE1052F8F}" type="presOf" srcId="{4E6393F6-8EA6-4A29-85E2-5AA2C3423AFC}" destId="{C7C9B4DC-6834-4F88-BBB6-06B6DD304E85}" srcOrd="0" destOrd="0" presId="urn:microsoft.com/office/officeart/2005/8/layout/cycle2"/>
    <dgm:cxn modelId="{80A16BA4-5122-45B9-9B9B-CEF01C90E244}" type="presOf" srcId="{0CEB090F-E992-4E06-A9B5-74FFA87FB896}" destId="{779A24C2-490B-412A-A108-EA4E4282F429}" srcOrd="0" destOrd="0" presId="urn:microsoft.com/office/officeart/2005/8/layout/cycle2"/>
    <dgm:cxn modelId="{3B515943-C9C3-429C-B1E2-D8C69E9EAD79}" type="presOf" srcId="{CE5E7E6E-DB95-4E51-97B7-85CD9FE2C491}" destId="{BC213B0C-72AF-48A3-AD05-BDE2D846D2D5}" srcOrd="0" destOrd="0" presId="urn:microsoft.com/office/officeart/2005/8/layout/cycle2"/>
    <dgm:cxn modelId="{827C97E0-4E7E-4885-A835-8EC1F49A0853}" type="presOf" srcId="{2B210CBF-109D-45F0-B375-2E8EB6EF1E02}" destId="{AAF1FC53-A7CC-4815-8990-89E922B27310}" srcOrd="0" destOrd="0" presId="urn:microsoft.com/office/officeart/2005/8/layout/cycle2"/>
    <dgm:cxn modelId="{081A6EC7-B2FE-48EF-BC10-099CFB19D614}" srcId="{4E6393F6-8EA6-4A29-85E2-5AA2C3423AFC}" destId="{2B210CBF-109D-45F0-B375-2E8EB6EF1E02}" srcOrd="0" destOrd="0" parTransId="{205C66AE-8B77-46A9-A1F2-6A4B3E8EB247}" sibTransId="{F4ED3A5A-5913-411B-96C6-0327C2EA73C2}"/>
    <dgm:cxn modelId="{B2C7EF98-E036-4EEF-A897-2251C1974EEB}" type="presOf" srcId="{0CEB090F-E992-4E06-A9B5-74FFA87FB896}" destId="{DA08C72E-1C3D-412E-823A-A6C5008C4432}" srcOrd="1" destOrd="0" presId="urn:microsoft.com/office/officeart/2005/8/layout/cycle2"/>
    <dgm:cxn modelId="{3FB9DEDB-F81B-4761-86EF-2294A0B3FEC4}" srcId="{4E6393F6-8EA6-4A29-85E2-5AA2C3423AFC}" destId="{CE5E7E6E-DB95-4E51-97B7-85CD9FE2C491}" srcOrd="1" destOrd="0" parTransId="{3207DF5E-B9FF-4411-993E-2C999FF926A5}" sibTransId="{0CEB090F-E992-4E06-A9B5-74FFA87FB896}"/>
    <dgm:cxn modelId="{6EEFEEEC-1098-4140-8934-250FE559E2EA}" type="presOf" srcId="{F4ED3A5A-5913-411B-96C6-0327C2EA73C2}" destId="{8CE1AEB9-DADB-4642-B923-929C0160A5C7}" srcOrd="0" destOrd="0" presId="urn:microsoft.com/office/officeart/2005/8/layout/cycle2"/>
    <dgm:cxn modelId="{B66B2628-6036-4C7D-B98C-5599F1CBEABD}" type="presParOf" srcId="{C7C9B4DC-6834-4F88-BBB6-06B6DD304E85}" destId="{AAF1FC53-A7CC-4815-8990-89E922B27310}" srcOrd="0" destOrd="0" presId="urn:microsoft.com/office/officeart/2005/8/layout/cycle2"/>
    <dgm:cxn modelId="{E339DB46-C6E9-47ED-802E-03C41AA68930}" type="presParOf" srcId="{C7C9B4DC-6834-4F88-BBB6-06B6DD304E85}" destId="{8CE1AEB9-DADB-4642-B923-929C0160A5C7}" srcOrd="1" destOrd="0" presId="urn:microsoft.com/office/officeart/2005/8/layout/cycle2"/>
    <dgm:cxn modelId="{F1D49C12-5D04-4EA1-B05A-87FEC41B7930}" type="presParOf" srcId="{8CE1AEB9-DADB-4642-B923-929C0160A5C7}" destId="{F6A420E7-208C-47DB-B731-7623335A9983}" srcOrd="0" destOrd="0" presId="urn:microsoft.com/office/officeart/2005/8/layout/cycle2"/>
    <dgm:cxn modelId="{9130EDA5-90CC-4A29-83B2-74B7692F6BEE}" type="presParOf" srcId="{C7C9B4DC-6834-4F88-BBB6-06B6DD304E85}" destId="{BC213B0C-72AF-48A3-AD05-BDE2D846D2D5}" srcOrd="2" destOrd="0" presId="urn:microsoft.com/office/officeart/2005/8/layout/cycle2"/>
    <dgm:cxn modelId="{A73174E7-9B0D-4943-A98D-198C44B265D1}" type="presParOf" srcId="{C7C9B4DC-6834-4F88-BBB6-06B6DD304E85}" destId="{779A24C2-490B-412A-A108-EA4E4282F429}" srcOrd="3" destOrd="0" presId="urn:microsoft.com/office/officeart/2005/8/layout/cycle2"/>
    <dgm:cxn modelId="{51539712-B6DA-4FAB-B8CC-12FD416359D7}" type="presParOf" srcId="{779A24C2-490B-412A-A108-EA4E4282F429}" destId="{DA08C72E-1C3D-412E-823A-A6C5008C443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0F0B01-6649-4513-B51C-92AD7F7188CB}" type="doc">
      <dgm:prSet loTypeId="urn:microsoft.com/office/officeart/2005/8/layout/hierarchy4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57D5C5B-E24F-46AA-A3D6-FDA47F688BA4}">
      <dgm:prSet phldrT="[Текст]"/>
      <dgm:spPr/>
      <dgm:t>
        <a:bodyPr/>
        <a:lstStyle/>
        <a:p>
          <a:r>
            <a:rPr lang="ru-RU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По способу использования</a:t>
          </a:r>
          <a:endParaRPr lang="ru-RU" dirty="0"/>
        </a:p>
      </dgm:t>
    </dgm:pt>
    <dgm:pt modelId="{8F36E52F-CC35-42EB-8669-7E6EE04DA1D2}" type="parTrans" cxnId="{5081A9F2-1B81-4D5A-B513-D085540411E4}">
      <dgm:prSet/>
      <dgm:spPr/>
      <dgm:t>
        <a:bodyPr/>
        <a:lstStyle/>
        <a:p>
          <a:endParaRPr lang="ru-RU"/>
        </a:p>
      </dgm:t>
    </dgm:pt>
    <dgm:pt modelId="{2BFCBCD3-5B14-4FA9-995D-10904C28C6CA}" type="sibTrans" cxnId="{5081A9F2-1B81-4D5A-B513-D085540411E4}">
      <dgm:prSet/>
      <dgm:spPr/>
      <dgm:t>
        <a:bodyPr/>
        <a:lstStyle/>
        <a:p>
          <a:endParaRPr lang="ru-RU"/>
        </a:p>
      </dgm:t>
    </dgm:pt>
    <dgm:pt modelId="{F2CBF05C-D842-4ADD-A3D6-CDC5B48E17CA}">
      <dgm:prSet phldrT="[Текст]"/>
      <dgm:spPr/>
      <dgm:t>
        <a:bodyPr/>
        <a:lstStyle/>
        <a:p>
          <a:r>
            <a:rPr lang="ru-RU" dirty="0" smtClean="0"/>
            <a:t>расходуется в процессе использования</a:t>
          </a:r>
          <a:endParaRPr lang="ru-RU" dirty="0"/>
        </a:p>
      </dgm:t>
    </dgm:pt>
    <dgm:pt modelId="{D5EBC7FE-5825-4CAE-BE6C-38D4E0E208E3}" type="parTrans" cxnId="{404E505F-825F-4E82-B9D5-98E8931BD46E}">
      <dgm:prSet/>
      <dgm:spPr/>
      <dgm:t>
        <a:bodyPr/>
        <a:lstStyle/>
        <a:p>
          <a:endParaRPr lang="ru-RU"/>
        </a:p>
      </dgm:t>
    </dgm:pt>
    <dgm:pt modelId="{855F4BA4-27F5-4DF1-B790-73873942617B}" type="sibTrans" cxnId="{404E505F-825F-4E82-B9D5-98E8931BD46E}">
      <dgm:prSet/>
      <dgm:spPr/>
      <dgm:t>
        <a:bodyPr/>
        <a:lstStyle/>
        <a:p>
          <a:endParaRPr lang="ru-RU"/>
        </a:p>
      </dgm:t>
    </dgm:pt>
    <dgm:pt modelId="{6F55C6F2-AF17-41C7-995B-5843F0250E0B}">
      <dgm:prSet/>
      <dgm:spPr/>
      <dgm:t>
        <a:bodyPr/>
        <a:lstStyle/>
        <a:p>
          <a:r>
            <a:rPr lang="ru-RU" dirty="0" smtClean="0"/>
            <a:t>топливо, материалы, продукты питания</a:t>
          </a:r>
        </a:p>
      </dgm:t>
    </dgm:pt>
    <dgm:pt modelId="{02451ABC-15DD-4E49-890F-3C73DD434DA1}" type="parTrans" cxnId="{9311D815-FA0A-4377-937A-C17F30C3A7DB}">
      <dgm:prSet/>
      <dgm:spPr/>
      <dgm:t>
        <a:bodyPr/>
        <a:lstStyle/>
        <a:p>
          <a:endParaRPr lang="ru-RU"/>
        </a:p>
      </dgm:t>
    </dgm:pt>
    <dgm:pt modelId="{DBA38E8E-5B1B-4B45-8FB6-772CA0F13373}" type="sibTrans" cxnId="{9311D815-FA0A-4377-937A-C17F30C3A7DB}">
      <dgm:prSet/>
      <dgm:spPr/>
      <dgm:t>
        <a:bodyPr/>
        <a:lstStyle/>
        <a:p>
          <a:endParaRPr lang="ru-RU"/>
        </a:p>
      </dgm:t>
    </dgm:pt>
    <dgm:pt modelId="{2848E1B8-4BF1-4EE2-BCF6-05390D22BC27}">
      <dgm:prSet/>
      <dgm:spPr/>
      <dgm:t>
        <a:bodyPr/>
        <a:lstStyle/>
        <a:p>
          <a:r>
            <a:rPr lang="ru-RU" b="1" i="1" dirty="0" smtClean="0"/>
            <a:t>2 класс</a:t>
          </a:r>
          <a:endParaRPr lang="ru-RU" dirty="0"/>
        </a:p>
      </dgm:t>
    </dgm:pt>
    <dgm:pt modelId="{07AA7674-029E-4E8E-A78E-19771F1451B8}" type="parTrans" cxnId="{EFE1A66E-7BE2-44B4-B9C6-709357EA9D8B}">
      <dgm:prSet/>
      <dgm:spPr/>
      <dgm:t>
        <a:bodyPr/>
        <a:lstStyle/>
        <a:p>
          <a:endParaRPr lang="ru-RU"/>
        </a:p>
      </dgm:t>
    </dgm:pt>
    <dgm:pt modelId="{88F3A2B2-D6A1-4264-AFF5-575CDFD30A77}" type="sibTrans" cxnId="{EFE1A66E-7BE2-44B4-B9C6-709357EA9D8B}">
      <dgm:prSet/>
      <dgm:spPr/>
      <dgm:t>
        <a:bodyPr/>
        <a:lstStyle/>
        <a:p>
          <a:endParaRPr lang="ru-RU"/>
        </a:p>
      </dgm:t>
    </dgm:pt>
    <dgm:pt modelId="{AD9E5D38-CC62-42B7-91A3-1728A41579BC}">
      <dgm:prSet/>
      <dgm:spPr/>
      <dgm:t>
        <a:bodyPr/>
        <a:lstStyle/>
        <a:p>
          <a:r>
            <a:rPr lang="ru-RU" dirty="0" smtClean="0"/>
            <a:t>расходует свой ресурс</a:t>
          </a:r>
          <a:endParaRPr lang="ru-RU" dirty="0"/>
        </a:p>
      </dgm:t>
    </dgm:pt>
    <dgm:pt modelId="{172C8A86-96F2-4D60-85DB-2759C22926A6}" type="parTrans" cxnId="{3B160F40-734F-4B1E-B0B0-4895768FB75E}">
      <dgm:prSet/>
      <dgm:spPr/>
      <dgm:t>
        <a:bodyPr/>
        <a:lstStyle/>
        <a:p>
          <a:endParaRPr lang="ru-RU"/>
        </a:p>
      </dgm:t>
    </dgm:pt>
    <dgm:pt modelId="{273E5357-0069-47A2-8941-F4834ADD38E4}" type="sibTrans" cxnId="{3B160F40-734F-4B1E-B0B0-4895768FB75E}">
      <dgm:prSet/>
      <dgm:spPr/>
      <dgm:t>
        <a:bodyPr/>
        <a:lstStyle/>
        <a:p>
          <a:endParaRPr lang="ru-RU"/>
        </a:p>
      </dgm:t>
    </dgm:pt>
    <dgm:pt modelId="{E335F349-C6F7-45C4-B03E-1947F9175047}">
      <dgm:prSet/>
      <dgm:spPr/>
      <dgm:t>
        <a:bodyPr/>
        <a:lstStyle/>
        <a:p>
          <a:r>
            <a:rPr lang="ru-RU" dirty="0" smtClean="0"/>
            <a:t>машины, приборы, оборудование</a:t>
          </a:r>
          <a:endParaRPr lang="ru-RU" dirty="0"/>
        </a:p>
      </dgm:t>
    </dgm:pt>
    <dgm:pt modelId="{A5F243BA-453C-4387-B6C3-E8DA03E348C6}" type="parTrans" cxnId="{16E38089-4D92-457A-B73C-3C7B45C20FDB}">
      <dgm:prSet/>
      <dgm:spPr/>
      <dgm:t>
        <a:bodyPr/>
        <a:lstStyle/>
        <a:p>
          <a:endParaRPr lang="ru-RU"/>
        </a:p>
      </dgm:t>
    </dgm:pt>
    <dgm:pt modelId="{1CCF11E2-DEA4-453D-AADA-12B223FC81E9}" type="sibTrans" cxnId="{16E38089-4D92-457A-B73C-3C7B45C20FDB}">
      <dgm:prSet/>
      <dgm:spPr/>
      <dgm:t>
        <a:bodyPr/>
        <a:lstStyle/>
        <a:p>
          <a:endParaRPr lang="ru-RU"/>
        </a:p>
      </dgm:t>
    </dgm:pt>
    <dgm:pt modelId="{86925CE3-65D1-44DB-B723-E840F264C523}">
      <dgm:prSet phldrT="[Текст]"/>
      <dgm:spPr/>
      <dgm:t>
        <a:bodyPr/>
        <a:lstStyle/>
        <a:p>
          <a:r>
            <a:rPr lang="ru-RU" b="1" i="1" dirty="0" smtClean="0"/>
            <a:t>Потребляемая продукция</a:t>
          </a:r>
          <a:endParaRPr lang="ru-RU" dirty="0"/>
        </a:p>
      </dgm:t>
    </dgm:pt>
    <dgm:pt modelId="{1D2F587A-33DB-4EBD-AE1A-7BBD029AF1CE}" type="parTrans" cxnId="{2FD2B512-9971-4429-8939-C029EC66700F}">
      <dgm:prSet/>
      <dgm:spPr/>
      <dgm:t>
        <a:bodyPr/>
        <a:lstStyle/>
        <a:p>
          <a:endParaRPr lang="ru-RU"/>
        </a:p>
      </dgm:t>
    </dgm:pt>
    <dgm:pt modelId="{4363C29C-D2D8-4C25-9733-2A52EF657669}" type="sibTrans" cxnId="{2FD2B512-9971-4429-8939-C029EC66700F}">
      <dgm:prSet/>
      <dgm:spPr/>
      <dgm:t>
        <a:bodyPr/>
        <a:lstStyle/>
        <a:p>
          <a:endParaRPr lang="ru-RU"/>
        </a:p>
      </dgm:t>
    </dgm:pt>
    <dgm:pt modelId="{4669F194-1CA9-4F89-A8E7-7ED762580CE7}">
      <dgm:prSet/>
      <dgm:spPr/>
      <dgm:t>
        <a:bodyPr/>
        <a:lstStyle/>
        <a:p>
          <a:r>
            <a:rPr lang="ru-RU" b="1" i="1" dirty="0" smtClean="0"/>
            <a:t>Эксплуатируемая продукция</a:t>
          </a:r>
          <a:endParaRPr lang="ru-RU" dirty="0"/>
        </a:p>
      </dgm:t>
    </dgm:pt>
    <dgm:pt modelId="{CA9B40CF-8445-47D3-9041-7829B36085AB}" type="parTrans" cxnId="{DB4B4080-2445-41BC-A0A2-D0276910E67C}">
      <dgm:prSet/>
      <dgm:spPr/>
      <dgm:t>
        <a:bodyPr/>
        <a:lstStyle/>
        <a:p>
          <a:endParaRPr lang="ru-RU"/>
        </a:p>
      </dgm:t>
    </dgm:pt>
    <dgm:pt modelId="{02CEB846-E62B-41C0-A93F-3EB20091CC01}" type="sibTrans" cxnId="{DB4B4080-2445-41BC-A0A2-D0276910E67C}">
      <dgm:prSet/>
      <dgm:spPr/>
      <dgm:t>
        <a:bodyPr/>
        <a:lstStyle/>
        <a:p>
          <a:endParaRPr lang="ru-RU"/>
        </a:p>
      </dgm:t>
    </dgm:pt>
    <dgm:pt modelId="{30E76CF2-1E00-4DD4-BBB9-962FDFBFDFDF}">
      <dgm:prSet phldrT="[Текст]"/>
      <dgm:spPr/>
      <dgm:t>
        <a:bodyPr/>
        <a:lstStyle/>
        <a:p>
          <a:r>
            <a:rPr lang="ru-RU" b="1" i="1" smtClean="0"/>
            <a:t>1 </a:t>
          </a:r>
          <a:r>
            <a:rPr lang="ru-RU" b="1" i="1" dirty="0" smtClean="0"/>
            <a:t>класс</a:t>
          </a:r>
          <a:endParaRPr lang="ru-RU" dirty="0"/>
        </a:p>
      </dgm:t>
    </dgm:pt>
    <dgm:pt modelId="{7F8F7487-6698-4BE7-BCA4-6505BF8F77E8}" type="parTrans" cxnId="{35A45A6B-FC75-4C73-A580-5D1ECDD5001F}">
      <dgm:prSet/>
      <dgm:spPr/>
      <dgm:t>
        <a:bodyPr/>
        <a:lstStyle/>
        <a:p>
          <a:endParaRPr lang="ru-RU"/>
        </a:p>
      </dgm:t>
    </dgm:pt>
    <dgm:pt modelId="{806E4657-8E7D-43C6-AFAA-B882A325333A}" type="sibTrans" cxnId="{35A45A6B-FC75-4C73-A580-5D1ECDD5001F}">
      <dgm:prSet/>
      <dgm:spPr/>
      <dgm:t>
        <a:bodyPr/>
        <a:lstStyle/>
        <a:p>
          <a:endParaRPr lang="ru-RU"/>
        </a:p>
      </dgm:t>
    </dgm:pt>
    <dgm:pt modelId="{656FF8FF-8D59-4672-A7A0-B8BCCB84FE4D}" type="pres">
      <dgm:prSet presAssocID="{BF0F0B01-6649-4513-B51C-92AD7F7188C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FE80520-59F1-4A0A-B455-88D47288F803}" type="pres">
      <dgm:prSet presAssocID="{857D5C5B-E24F-46AA-A3D6-FDA47F688BA4}" presName="vertOne" presStyleCnt="0"/>
      <dgm:spPr/>
      <dgm:t>
        <a:bodyPr/>
        <a:lstStyle/>
        <a:p>
          <a:endParaRPr lang="ru-RU"/>
        </a:p>
      </dgm:t>
    </dgm:pt>
    <dgm:pt modelId="{1590A020-D78B-4825-BFD4-4D4583FAD565}" type="pres">
      <dgm:prSet presAssocID="{857D5C5B-E24F-46AA-A3D6-FDA47F688BA4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1D4B02-0331-4255-9EC7-840F588C8613}" type="pres">
      <dgm:prSet presAssocID="{857D5C5B-E24F-46AA-A3D6-FDA47F688BA4}" presName="parTransOne" presStyleCnt="0"/>
      <dgm:spPr/>
      <dgm:t>
        <a:bodyPr/>
        <a:lstStyle/>
        <a:p>
          <a:endParaRPr lang="ru-RU"/>
        </a:p>
      </dgm:t>
    </dgm:pt>
    <dgm:pt modelId="{08D3973C-FB41-4282-A765-723A65CC3283}" type="pres">
      <dgm:prSet presAssocID="{857D5C5B-E24F-46AA-A3D6-FDA47F688BA4}" presName="horzOne" presStyleCnt="0"/>
      <dgm:spPr/>
      <dgm:t>
        <a:bodyPr/>
        <a:lstStyle/>
        <a:p>
          <a:endParaRPr lang="ru-RU"/>
        </a:p>
      </dgm:t>
    </dgm:pt>
    <dgm:pt modelId="{68AC46F8-F275-40C5-BDC1-891B4B3E979A}" type="pres">
      <dgm:prSet presAssocID="{30E76CF2-1E00-4DD4-BBB9-962FDFBFDFDF}" presName="vertTwo" presStyleCnt="0"/>
      <dgm:spPr/>
      <dgm:t>
        <a:bodyPr/>
        <a:lstStyle/>
        <a:p>
          <a:endParaRPr lang="ru-RU"/>
        </a:p>
      </dgm:t>
    </dgm:pt>
    <dgm:pt modelId="{F930164E-0EFA-4163-958F-9C5BB132CC14}" type="pres">
      <dgm:prSet presAssocID="{30E76CF2-1E00-4DD4-BBB9-962FDFBFDFDF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64B891-F00B-49C0-A0D4-9C1188026A70}" type="pres">
      <dgm:prSet presAssocID="{30E76CF2-1E00-4DD4-BBB9-962FDFBFDFDF}" presName="parTransTwo" presStyleCnt="0"/>
      <dgm:spPr/>
      <dgm:t>
        <a:bodyPr/>
        <a:lstStyle/>
        <a:p>
          <a:endParaRPr lang="ru-RU"/>
        </a:p>
      </dgm:t>
    </dgm:pt>
    <dgm:pt modelId="{FDD94613-24A8-4012-9BCE-DA8DB1CDAB63}" type="pres">
      <dgm:prSet presAssocID="{30E76CF2-1E00-4DD4-BBB9-962FDFBFDFDF}" presName="horzTwo" presStyleCnt="0"/>
      <dgm:spPr/>
      <dgm:t>
        <a:bodyPr/>
        <a:lstStyle/>
        <a:p>
          <a:endParaRPr lang="ru-RU"/>
        </a:p>
      </dgm:t>
    </dgm:pt>
    <dgm:pt modelId="{5864B846-CC56-420D-A65F-5A3717970FA6}" type="pres">
      <dgm:prSet presAssocID="{86925CE3-65D1-44DB-B723-E840F264C523}" presName="vertThree" presStyleCnt="0"/>
      <dgm:spPr/>
      <dgm:t>
        <a:bodyPr/>
        <a:lstStyle/>
        <a:p>
          <a:endParaRPr lang="ru-RU"/>
        </a:p>
      </dgm:t>
    </dgm:pt>
    <dgm:pt modelId="{7BAD09CD-43AB-4DF1-B277-48C069BC785A}" type="pres">
      <dgm:prSet presAssocID="{86925CE3-65D1-44DB-B723-E840F264C523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DF3993-1C29-451A-BD83-07753B4F412A}" type="pres">
      <dgm:prSet presAssocID="{86925CE3-65D1-44DB-B723-E840F264C523}" presName="parTransThree" presStyleCnt="0"/>
      <dgm:spPr/>
      <dgm:t>
        <a:bodyPr/>
        <a:lstStyle/>
        <a:p>
          <a:endParaRPr lang="ru-RU"/>
        </a:p>
      </dgm:t>
    </dgm:pt>
    <dgm:pt modelId="{81A3BBF8-3BB3-4818-8D5E-7E13E37AA098}" type="pres">
      <dgm:prSet presAssocID="{86925CE3-65D1-44DB-B723-E840F264C523}" presName="horzThree" presStyleCnt="0"/>
      <dgm:spPr/>
      <dgm:t>
        <a:bodyPr/>
        <a:lstStyle/>
        <a:p>
          <a:endParaRPr lang="ru-RU"/>
        </a:p>
      </dgm:t>
    </dgm:pt>
    <dgm:pt modelId="{69C0FD94-69FD-4BF4-8C07-EEA8980D99E1}" type="pres">
      <dgm:prSet presAssocID="{F2CBF05C-D842-4ADD-A3D6-CDC5B48E17CA}" presName="vertFour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DE5F13-A944-4F67-B98A-1EDA2CCA8C87}" type="pres">
      <dgm:prSet presAssocID="{F2CBF05C-D842-4ADD-A3D6-CDC5B48E17CA}" presName="txFour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6C7071-41C4-4BF1-86D8-85669B01A770}" type="pres">
      <dgm:prSet presAssocID="{F2CBF05C-D842-4ADD-A3D6-CDC5B48E17CA}" presName="parTransFour" presStyleCnt="0"/>
      <dgm:spPr/>
      <dgm:t>
        <a:bodyPr/>
        <a:lstStyle/>
        <a:p>
          <a:endParaRPr lang="ru-RU"/>
        </a:p>
      </dgm:t>
    </dgm:pt>
    <dgm:pt modelId="{9034199D-E37C-4202-A35D-70548CFADE2E}" type="pres">
      <dgm:prSet presAssocID="{F2CBF05C-D842-4ADD-A3D6-CDC5B48E17CA}" presName="horzFour" presStyleCnt="0"/>
      <dgm:spPr/>
      <dgm:t>
        <a:bodyPr/>
        <a:lstStyle/>
        <a:p>
          <a:endParaRPr lang="ru-RU"/>
        </a:p>
      </dgm:t>
    </dgm:pt>
    <dgm:pt modelId="{53CFAE3A-ACDF-4101-A8D9-7CC26D1CB973}" type="pres">
      <dgm:prSet presAssocID="{6F55C6F2-AF17-41C7-995B-5843F0250E0B}" presName="vertFour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0BF27E-67B2-4C0A-9901-BE41F1B94F35}" type="pres">
      <dgm:prSet presAssocID="{6F55C6F2-AF17-41C7-995B-5843F0250E0B}" presName="txFour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41D973-DBD5-4AED-A98E-01FBC6EED989}" type="pres">
      <dgm:prSet presAssocID="{6F55C6F2-AF17-41C7-995B-5843F0250E0B}" presName="horzFour" presStyleCnt="0"/>
      <dgm:spPr/>
      <dgm:t>
        <a:bodyPr/>
        <a:lstStyle/>
        <a:p>
          <a:endParaRPr lang="ru-RU"/>
        </a:p>
      </dgm:t>
    </dgm:pt>
    <dgm:pt modelId="{9B2BAF56-2E5A-4168-972A-2C6CAA5F6E0A}" type="pres">
      <dgm:prSet presAssocID="{806E4657-8E7D-43C6-AFAA-B882A325333A}" presName="sibSpaceTwo" presStyleCnt="0"/>
      <dgm:spPr/>
      <dgm:t>
        <a:bodyPr/>
        <a:lstStyle/>
        <a:p>
          <a:endParaRPr lang="ru-RU"/>
        </a:p>
      </dgm:t>
    </dgm:pt>
    <dgm:pt modelId="{2CB60354-A405-4A95-964D-316294486041}" type="pres">
      <dgm:prSet presAssocID="{2848E1B8-4BF1-4EE2-BCF6-05390D22BC27}" presName="vertTwo" presStyleCnt="0"/>
      <dgm:spPr/>
      <dgm:t>
        <a:bodyPr/>
        <a:lstStyle/>
        <a:p>
          <a:endParaRPr lang="ru-RU"/>
        </a:p>
      </dgm:t>
    </dgm:pt>
    <dgm:pt modelId="{5353289A-931A-487A-B844-88AF31EC1D8F}" type="pres">
      <dgm:prSet presAssocID="{2848E1B8-4BF1-4EE2-BCF6-05390D22BC27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F169F6-0ED8-40F7-98B9-7F027C8B9832}" type="pres">
      <dgm:prSet presAssocID="{2848E1B8-4BF1-4EE2-BCF6-05390D22BC27}" presName="parTransTwo" presStyleCnt="0"/>
      <dgm:spPr/>
      <dgm:t>
        <a:bodyPr/>
        <a:lstStyle/>
        <a:p>
          <a:endParaRPr lang="ru-RU"/>
        </a:p>
      </dgm:t>
    </dgm:pt>
    <dgm:pt modelId="{ABF2A391-FF04-4CFF-87BD-A72296039281}" type="pres">
      <dgm:prSet presAssocID="{2848E1B8-4BF1-4EE2-BCF6-05390D22BC27}" presName="horzTwo" presStyleCnt="0"/>
      <dgm:spPr/>
      <dgm:t>
        <a:bodyPr/>
        <a:lstStyle/>
        <a:p>
          <a:endParaRPr lang="ru-RU"/>
        </a:p>
      </dgm:t>
    </dgm:pt>
    <dgm:pt modelId="{B42DE9CB-DB28-4996-8335-99AA946C12B2}" type="pres">
      <dgm:prSet presAssocID="{4669F194-1CA9-4F89-A8E7-7ED762580CE7}" presName="vertThree" presStyleCnt="0"/>
      <dgm:spPr/>
      <dgm:t>
        <a:bodyPr/>
        <a:lstStyle/>
        <a:p>
          <a:endParaRPr lang="ru-RU"/>
        </a:p>
      </dgm:t>
    </dgm:pt>
    <dgm:pt modelId="{479CC7F5-8D9D-49E1-86C3-4C23C2A03296}" type="pres">
      <dgm:prSet presAssocID="{4669F194-1CA9-4F89-A8E7-7ED762580CE7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7A7CEF-5BB6-4E2C-9FC6-3321E114FB56}" type="pres">
      <dgm:prSet presAssocID="{4669F194-1CA9-4F89-A8E7-7ED762580CE7}" presName="parTransThree" presStyleCnt="0"/>
      <dgm:spPr/>
      <dgm:t>
        <a:bodyPr/>
        <a:lstStyle/>
        <a:p>
          <a:endParaRPr lang="ru-RU"/>
        </a:p>
      </dgm:t>
    </dgm:pt>
    <dgm:pt modelId="{14F6E4D5-BC51-4705-B99D-A7A770B68183}" type="pres">
      <dgm:prSet presAssocID="{4669F194-1CA9-4F89-A8E7-7ED762580CE7}" presName="horzThree" presStyleCnt="0"/>
      <dgm:spPr/>
      <dgm:t>
        <a:bodyPr/>
        <a:lstStyle/>
        <a:p>
          <a:endParaRPr lang="ru-RU"/>
        </a:p>
      </dgm:t>
    </dgm:pt>
    <dgm:pt modelId="{68CE1D5B-79AC-4AC3-8638-3BC3F23B2DED}" type="pres">
      <dgm:prSet presAssocID="{AD9E5D38-CC62-42B7-91A3-1728A41579BC}" presName="vertFour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B14FD6-CD88-4E4B-BF5B-691ACECDA43A}" type="pres">
      <dgm:prSet presAssocID="{AD9E5D38-CC62-42B7-91A3-1728A41579BC}" presName="txFour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479B2C-5F58-4524-8BEA-22FF91C8A6E8}" type="pres">
      <dgm:prSet presAssocID="{AD9E5D38-CC62-42B7-91A3-1728A41579BC}" presName="parTransFour" presStyleCnt="0"/>
      <dgm:spPr/>
      <dgm:t>
        <a:bodyPr/>
        <a:lstStyle/>
        <a:p>
          <a:endParaRPr lang="ru-RU"/>
        </a:p>
      </dgm:t>
    </dgm:pt>
    <dgm:pt modelId="{1641E89E-C29A-4A53-BF6D-208C8E737805}" type="pres">
      <dgm:prSet presAssocID="{AD9E5D38-CC62-42B7-91A3-1728A41579BC}" presName="horzFour" presStyleCnt="0"/>
      <dgm:spPr/>
      <dgm:t>
        <a:bodyPr/>
        <a:lstStyle/>
        <a:p>
          <a:endParaRPr lang="ru-RU"/>
        </a:p>
      </dgm:t>
    </dgm:pt>
    <dgm:pt modelId="{8F3BEC9E-3DA1-47D7-BFD1-388B79AEB273}" type="pres">
      <dgm:prSet presAssocID="{E335F349-C6F7-45C4-B03E-1947F9175047}" presName="vertFour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E52DF2-D05C-487E-B9EA-8F625F5431D4}" type="pres">
      <dgm:prSet presAssocID="{E335F349-C6F7-45C4-B03E-1947F9175047}" presName="txFour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17ABAC-0563-4873-A687-B234EF4C35BD}" type="pres">
      <dgm:prSet presAssocID="{E335F349-C6F7-45C4-B03E-1947F9175047}" presName="horzFour" presStyleCnt="0"/>
      <dgm:spPr/>
      <dgm:t>
        <a:bodyPr/>
        <a:lstStyle/>
        <a:p>
          <a:endParaRPr lang="ru-RU"/>
        </a:p>
      </dgm:t>
    </dgm:pt>
  </dgm:ptLst>
  <dgm:cxnLst>
    <dgm:cxn modelId="{9311D815-FA0A-4377-937A-C17F30C3A7DB}" srcId="{F2CBF05C-D842-4ADD-A3D6-CDC5B48E17CA}" destId="{6F55C6F2-AF17-41C7-995B-5843F0250E0B}" srcOrd="0" destOrd="0" parTransId="{02451ABC-15DD-4E49-890F-3C73DD434DA1}" sibTransId="{DBA38E8E-5B1B-4B45-8FB6-772CA0F13373}"/>
    <dgm:cxn modelId="{0CD68A50-FD3F-4EEC-8AAD-E201C8992395}" type="presOf" srcId="{857D5C5B-E24F-46AA-A3D6-FDA47F688BA4}" destId="{1590A020-D78B-4825-BFD4-4D4583FAD565}" srcOrd="0" destOrd="0" presId="urn:microsoft.com/office/officeart/2005/8/layout/hierarchy4"/>
    <dgm:cxn modelId="{DB4B4080-2445-41BC-A0A2-D0276910E67C}" srcId="{2848E1B8-4BF1-4EE2-BCF6-05390D22BC27}" destId="{4669F194-1CA9-4F89-A8E7-7ED762580CE7}" srcOrd="0" destOrd="0" parTransId="{CA9B40CF-8445-47D3-9041-7829B36085AB}" sibTransId="{02CEB846-E62B-41C0-A93F-3EB20091CC01}"/>
    <dgm:cxn modelId="{2FD2B512-9971-4429-8939-C029EC66700F}" srcId="{30E76CF2-1E00-4DD4-BBB9-962FDFBFDFDF}" destId="{86925CE3-65D1-44DB-B723-E840F264C523}" srcOrd="0" destOrd="0" parTransId="{1D2F587A-33DB-4EBD-AE1A-7BBD029AF1CE}" sibTransId="{4363C29C-D2D8-4C25-9733-2A52EF657669}"/>
    <dgm:cxn modelId="{A03BC8D2-572D-4A06-AA45-925E4926F0A7}" type="presOf" srcId="{4669F194-1CA9-4F89-A8E7-7ED762580CE7}" destId="{479CC7F5-8D9D-49E1-86C3-4C23C2A03296}" srcOrd="0" destOrd="0" presId="urn:microsoft.com/office/officeart/2005/8/layout/hierarchy4"/>
    <dgm:cxn modelId="{3B160F40-734F-4B1E-B0B0-4895768FB75E}" srcId="{4669F194-1CA9-4F89-A8E7-7ED762580CE7}" destId="{AD9E5D38-CC62-42B7-91A3-1728A41579BC}" srcOrd="0" destOrd="0" parTransId="{172C8A86-96F2-4D60-85DB-2759C22926A6}" sibTransId="{273E5357-0069-47A2-8941-F4834ADD38E4}"/>
    <dgm:cxn modelId="{EFE1A66E-7BE2-44B4-B9C6-709357EA9D8B}" srcId="{857D5C5B-E24F-46AA-A3D6-FDA47F688BA4}" destId="{2848E1B8-4BF1-4EE2-BCF6-05390D22BC27}" srcOrd="1" destOrd="0" parTransId="{07AA7674-029E-4E8E-A78E-19771F1451B8}" sibTransId="{88F3A2B2-D6A1-4264-AFF5-575CDFD30A77}"/>
    <dgm:cxn modelId="{0402E956-58E9-455A-8243-4E3EF1583238}" type="presOf" srcId="{AD9E5D38-CC62-42B7-91A3-1728A41579BC}" destId="{56B14FD6-CD88-4E4B-BF5B-691ACECDA43A}" srcOrd="0" destOrd="0" presId="urn:microsoft.com/office/officeart/2005/8/layout/hierarchy4"/>
    <dgm:cxn modelId="{8ECC788F-119B-48BC-A9AF-D715F878BA3A}" type="presOf" srcId="{6F55C6F2-AF17-41C7-995B-5843F0250E0B}" destId="{9A0BF27E-67B2-4C0A-9901-BE41F1B94F35}" srcOrd="0" destOrd="0" presId="urn:microsoft.com/office/officeart/2005/8/layout/hierarchy4"/>
    <dgm:cxn modelId="{B736F08D-9F1E-47BF-85DF-AF9BAF41621E}" type="presOf" srcId="{BF0F0B01-6649-4513-B51C-92AD7F7188CB}" destId="{656FF8FF-8D59-4672-A7A0-B8BCCB84FE4D}" srcOrd="0" destOrd="0" presId="urn:microsoft.com/office/officeart/2005/8/layout/hierarchy4"/>
    <dgm:cxn modelId="{5081A9F2-1B81-4D5A-B513-D085540411E4}" srcId="{BF0F0B01-6649-4513-B51C-92AD7F7188CB}" destId="{857D5C5B-E24F-46AA-A3D6-FDA47F688BA4}" srcOrd="0" destOrd="0" parTransId="{8F36E52F-CC35-42EB-8669-7E6EE04DA1D2}" sibTransId="{2BFCBCD3-5B14-4FA9-995D-10904C28C6CA}"/>
    <dgm:cxn modelId="{290C9FAA-CDF6-4643-8E34-7978AAC5A568}" type="presOf" srcId="{2848E1B8-4BF1-4EE2-BCF6-05390D22BC27}" destId="{5353289A-931A-487A-B844-88AF31EC1D8F}" srcOrd="0" destOrd="0" presId="urn:microsoft.com/office/officeart/2005/8/layout/hierarchy4"/>
    <dgm:cxn modelId="{404E505F-825F-4E82-B9D5-98E8931BD46E}" srcId="{86925CE3-65D1-44DB-B723-E840F264C523}" destId="{F2CBF05C-D842-4ADD-A3D6-CDC5B48E17CA}" srcOrd="0" destOrd="0" parTransId="{D5EBC7FE-5825-4CAE-BE6C-38D4E0E208E3}" sibTransId="{855F4BA4-27F5-4DF1-B790-73873942617B}"/>
    <dgm:cxn modelId="{14F54B4C-7C27-493B-8F4B-F6866C1E9C94}" type="presOf" srcId="{F2CBF05C-D842-4ADD-A3D6-CDC5B48E17CA}" destId="{6FDE5F13-A944-4F67-B98A-1EDA2CCA8C87}" srcOrd="0" destOrd="0" presId="urn:microsoft.com/office/officeart/2005/8/layout/hierarchy4"/>
    <dgm:cxn modelId="{35A45A6B-FC75-4C73-A580-5D1ECDD5001F}" srcId="{857D5C5B-E24F-46AA-A3D6-FDA47F688BA4}" destId="{30E76CF2-1E00-4DD4-BBB9-962FDFBFDFDF}" srcOrd="0" destOrd="0" parTransId="{7F8F7487-6698-4BE7-BCA4-6505BF8F77E8}" sibTransId="{806E4657-8E7D-43C6-AFAA-B882A325333A}"/>
    <dgm:cxn modelId="{16E38089-4D92-457A-B73C-3C7B45C20FDB}" srcId="{AD9E5D38-CC62-42B7-91A3-1728A41579BC}" destId="{E335F349-C6F7-45C4-B03E-1947F9175047}" srcOrd="0" destOrd="0" parTransId="{A5F243BA-453C-4387-B6C3-E8DA03E348C6}" sibTransId="{1CCF11E2-DEA4-453D-AADA-12B223FC81E9}"/>
    <dgm:cxn modelId="{157CC6CF-F7E9-4172-8A03-71BADFE5E412}" type="presOf" srcId="{86925CE3-65D1-44DB-B723-E840F264C523}" destId="{7BAD09CD-43AB-4DF1-B277-48C069BC785A}" srcOrd="0" destOrd="0" presId="urn:microsoft.com/office/officeart/2005/8/layout/hierarchy4"/>
    <dgm:cxn modelId="{F6E5D1CE-8A03-475D-97E8-A250D6DFDCE3}" type="presOf" srcId="{30E76CF2-1E00-4DD4-BBB9-962FDFBFDFDF}" destId="{F930164E-0EFA-4163-958F-9C5BB132CC14}" srcOrd="0" destOrd="0" presId="urn:microsoft.com/office/officeart/2005/8/layout/hierarchy4"/>
    <dgm:cxn modelId="{D11CC45E-EBA0-4C8D-83B7-D12A340F1F86}" type="presOf" srcId="{E335F349-C6F7-45C4-B03E-1947F9175047}" destId="{3DE52DF2-D05C-487E-B9EA-8F625F5431D4}" srcOrd="0" destOrd="0" presId="urn:microsoft.com/office/officeart/2005/8/layout/hierarchy4"/>
    <dgm:cxn modelId="{3117403A-732A-4E6A-9DC2-AD0C09F15146}" type="presParOf" srcId="{656FF8FF-8D59-4672-A7A0-B8BCCB84FE4D}" destId="{CFE80520-59F1-4A0A-B455-88D47288F803}" srcOrd="0" destOrd="0" presId="urn:microsoft.com/office/officeart/2005/8/layout/hierarchy4"/>
    <dgm:cxn modelId="{2F41E1F2-9D75-4E45-B9F3-E54CC49058A0}" type="presParOf" srcId="{CFE80520-59F1-4A0A-B455-88D47288F803}" destId="{1590A020-D78B-4825-BFD4-4D4583FAD565}" srcOrd="0" destOrd="0" presId="urn:microsoft.com/office/officeart/2005/8/layout/hierarchy4"/>
    <dgm:cxn modelId="{2AD9024E-1D23-4D3E-89D5-0210A94EA3BB}" type="presParOf" srcId="{CFE80520-59F1-4A0A-B455-88D47288F803}" destId="{3D1D4B02-0331-4255-9EC7-840F588C8613}" srcOrd="1" destOrd="0" presId="urn:microsoft.com/office/officeart/2005/8/layout/hierarchy4"/>
    <dgm:cxn modelId="{75D15EDA-C9B9-4EB0-8124-3183389734D5}" type="presParOf" srcId="{CFE80520-59F1-4A0A-B455-88D47288F803}" destId="{08D3973C-FB41-4282-A765-723A65CC3283}" srcOrd="2" destOrd="0" presId="urn:microsoft.com/office/officeart/2005/8/layout/hierarchy4"/>
    <dgm:cxn modelId="{A3FFF47C-4140-47EB-BF7E-906BDFE161EA}" type="presParOf" srcId="{08D3973C-FB41-4282-A765-723A65CC3283}" destId="{68AC46F8-F275-40C5-BDC1-891B4B3E979A}" srcOrd="0" destOrd="0" presId="urn:microsoft.com/office/officeart/2005/8/layout/hierarchy4"/>
    <dgm:cxn modelId="{4E6AE409-B869-44E5-A323-04436BE9997A}" type="presParOf" srcId="{68AC46F8-F275-40C5-BDC1-891B4B3E979A}" destId="{F930164E-0EFA-4163-958F-9C5BB132CC14}" srcOrd="0" destOrd="0" presId="urn:microsoft.com/office/officeart/2005/8/layout/hierarchy4"/>
    <dgm:cxn modelId="{9005AE93-D0E3-4766-A513-1488A548B4A2}" type="presParOf" srcId="{68AC46F8-F275-40C5-BDC1-891B4B3E979A}" destId="{D064B891-F00B-49C0-A0D4-9C1188026A70}" srcOrd="1" destOrd="0" presId="urn:microsoft.com/office/officeart/2005/8/layout/hierarchy4"/>
    <dgm:cxn modelId="{F17B43B9-639F-4E53-A478-67CCA6508924}" type="presParOf" srcId="{68AC46F8-F275-40C5-BDC1-891B4B3E979A}" destId="{FDD94613-24A8-4012-9BCE-DA8DB1CDAB63}" srcOrd="2" destOrd="0" presId="urn:microsoft.com/office/officeart/2005/8/layout/hierarchy4"/>
    <dgm:cxn modelId="{C5EA4B33-8726-42AB-BA72-0034D2CC1C2D}" type="presParOf" srcId="{FDD94613-24A8-4012-9BCE-DA8DB1CDAB63}" destId="{5864B846-CC56-420D-A65F-5A3717970FA6}" srcOrd="0" destOrd="0" presId="urn:microsoft.com/office/officeart/2005/8/layout/hierarchy4"/>
    <dgm:cxn modelId="{14BF6DA9-286F-4A87-AAA9-E32F91B8013E}" type="presParOf" srcId="{5864B846-CC56-420D-A65F-5A3717970FA6}" destId="{7BAD09CD-43AB-4DF1-B277-48C069BC785A}" srcOrd="0" destOrd="0" presId="urn:microsoft.com/office/officeart/2005/8/layout/hierarchy4"/>
    <dgm:cxn modelId="{D0A404C1-773A-4AFB-808E-1B83105219CF}" type="presParOf" srcId="{5864B846-CC56-420D-A65F-5A3717970FA6}" destId="{E4DF3993-1C29-451A-BD83-07753B4F412A}" srcOrd="1" destOrd="0" presId="urn:microsoft.com/office/officeart/2005/8/layout/hierarchy4"/>
    <dgm:cxn modelId="{5EA802DE-3CDD-431D-97E2-79364D9198A9}" type="presParOf" srcId="{5864B846-CC56-420D-A65F-5A3717970FA6}" destId="{81A3BBF8-3BB3-4818-8D5E-7E13E37AA098}" srcOrd="2" destOrd="0" presId="urn:microsoft.com/office/officeart/2005/8/layout/hierarchy4"/>
    <dgm:cxn modelId="{5A4C0704-EA14-4BD8-8491-773055A1B0DB}" type="presParOf" srcId="{81A3BBF8-3BB3-4818-8D5E-7E13E37AA098}" destId="{69C0FD94-69FD-4BF4-8C07-EEA8980D99E1}" srcOrd="0" destOrd="0" presId="urn:microsoft.com/office/officeart/2005/8/layout/hierarchy4"/>
    <dgm:cxn modelId="{EAE5C210-AAFD-430C-B09A-DA471F880327}" type="presParOf" srcId="{69C0FD94-69FD-4BF4-8C07-EEA8980D99E1}" destId="{6FDE5F13-A944-4F67-B98A-1EDA2CCA8C87}" srcOrd="0" destOrd="0" presId="urn:microsoft.com/office/officeart/2005/8/layout/hierarchy4"/>
    <dgm:cxn modelId="{C3A5E9F3-AB77-41DE-8A9F-1BC570A40CF7}" type="presParOf" srcId="{69C0FD94-69FD-4BF4-8C07-EEA8980D99E1}" destId="{0F6C7071-41C4-4BF1-86D8-85669B01A770}" srcOrd="1" destOrd="0" presId="urn:microsoft.com/office/officeart/2005/8/layout/hierarchy4"/>
    <dgm:cxn modelId="{2D9E1A40-F887-4209-B53D-BF1348F76C8C}" type="presParOf" srcId="{69C0FD94-69FD-4BF4-8C07-EEA8980D99E1}" destId="{9034199D-E37C-4202-A35D-70548CFADE2E}" srcOrd="2" destOrd="0" presId="urn:microsoft.com/office/officeart/2005/8/layout/hierarchy4"/>
    <dgm:cxn modelId="{ABCF8154-41A3-483F-BE65-4F10BAFF0467}" type="presParOf" srcId="{9034199D-E37C-4202-A35D-70548CFADE2E}" destId="{53CFAE3A-ACDF-4101-A8D9-7CC26D1CB973}" srcOrd="0" destOrd="0" presId="urn:microsoft.com/office/officeart/2005/8/layout/hierarchy4"/>
    <dgm:cxn modelId="{152322A6-30A3-4294-A499-8FCAA9AF5FB8}" type="presParOf" srcId="{53CFAE3A-ACDF-4101-A8D9-7CC26D1CB973}" destId="{9A0BF27E-67B2-4C0A-9901-BE41F1B94F35}" srcOrd="0" destOrd="0" presId="urn:microsoft.com/office/officeart/2005/8/layout/hierarchy4"/>
    <dgm:cxn modelId="{37FF89D1-91D8-49CA-A469-BEC3B790B201}" type="presParOf" srcId="{53CFAE3A-ACDF-4101-A8D9-7CC26D1CB973}" destId="{6E41D973-DBD5-4AED-A98E-01FBC6EED989}" srcOrd="1" destOrd="0" presId="urn:microsoft.com/office/officeart/2005/8/layout/hierarchy4"/>
    <dgm:cxn modelId="{ADE9858C-8433-4C0E-980B-E8C32D118DE7}" type="presParOf" srcId="{08D3973C-FB41-4282-A765-723A65CC3283}" destId="{9B2BAF56-2E5A-4168-972A-2C6CAA5F6E0A}" srcOrd="1" destOrd="0" presId="urn:microsoft.com/office/officeart/2005/8/layout/hierarchy4"/>
    <dgm:cxn modelId="{9C116A83-422E-4C33-AC7F-6DCCAFA41CF1}" type="presParOf" srcId="{08D3973C-FB41-4282-A765-723A65CC3283}" destId="{2CB60354-A405-4A95-964D-316294486041}" srcOrd="2" destOrd="0" presId="urn:microsoft.com/office/officeart/2005/8/layout/hierarchy4"/>
    <dgm:cxn modelId="{C53B0AD4-8F74-40C7-ABF2-DD35FA5F81CC}" type="presParOf" srcId="{2CB60354-A405-4A95-964D-316294486041}" destId="{5353289A-931A-487A-B844-88AF31EC1D8F}" srcOrd="0" destOrd="0" presId="urn:microsoft.com/office/officeart/2005/8/layout/hierarchy4"/>
    <dgm:cxn modelId="{9C9CE01C-D6CE-4B27-92F4-845E669AFBD1}" type="presParOf" srcId="{2CB60354-A405-4A95-964D-316294486041}" destId="{1EF169F6-0ED8-40F7-98B9-7F027C8B9832}" srcOrd="1" destOrd="0" presId="urn:microsoft.com/office/officeart/2005/8/layout/hierarchy4"/>
    <dgm:cxn modelId="{4E2DCF6F-8371-4177-B99E-31AED6573B26}" type="presParOf" srcId="{2CB60354-A405-4A95-964D-316294486041}" destId="{ABF2A391-FF04-4CFF-87BD-A72296039281}" srcOrd="2" destOrd="0" presId="urn:microsoft.com/office/officeart/2005/8/layout/hierarchy4"/>
    <dgm:cxn modelId="{55E6A8D3-9E88-44AC-956F-0D7BAE97D37D}" type="presParOf" srcId="{ABF2A391-FF04-4CFF-87BD-A72296039281}" destId="{B42DE9CB-DB28-4996-8335-99AA946C12B2}" srcOrd="0" destOrd="0" presId="urn:microsoft.com/office/officeart/2005/8/layout/hierarchy4"/>
    <dgm:cxn modelId="{88D0B03D-30BF-4877-9AA3-AE12C61773AB}" type="presParOf" srcId="{B42DE9CB-DB28-4996-8335-99AA946C12B2}" destId="{479CC7F5-8D9D-49E1-86C3-4C23C2A03296}" srcOrd="0" destOrd="0" presId="urn:microsoft.com/office/officeart/2005/8/layout/hierarchy4"/>
    <dgm:cxn modelId="{7D202BE1-880D-4506-913D-9C684DD76902}" type="presParOf" srcId="{B42DE9CB-DB28-4996-8335-99AA946C12B2}" destId="{467A7CEF-5BB6-4E2C-9FC6-3321E114FB56}" srcOrd="1" destOrd="0" presId="urn:microsoft.com/office/officeart/2005/8/layout/hierarchy4"/>
    <dgm:cxn modelId="{DF304BF9-0651-4AE9-A402-936F43C260AA}" type="presParOf" srcId="{B42DE9CB-DB28-4996-8335-99AA946C12B2}" destId="{14F6E4D5-BC51-4705-B99D-A7A770B68183}" srcOrd="2" destOrd="0" presId="urn:microsoft.com/office/officeart/2005/8/layout/hierarchy4"/>
    <dgm:cxn modelId="{5556C017-6B26-4677-93D7-C867C8D03BC8}" type="presParOf" srcId="{14F6E4D5-BC51-4705-B99D-A7A770B68183}" destId="{68CE1D5B-79AC-4AC3-8638-3BC3F23B2DED}" srcOrd="0" destOrd="0" presId="urn:microsoft.com/office/officeart/2005/8/layout/hierarchy4"/>
    <dgm:cxn modelId="{B085AC93-217E-4BD5-A021-DD7265CD809E}" type="presParOf" srcId="{68CE1D5B-79AC-4AC3-8638-3BC3F23B2DED}" destId="{56B14FD6-CD88-4E4B-BF5B-691ACECDA43A}" srcOrd="0" destOrd="0" presId="urn:microsoft.com/office/officeart/2005/8/layout/hierarchy4"/>
    <dgm:cxn modelId="{A35C4AFA-2790-40E4-A899-D5C7F5629BEC}" type="presParOf" srcId="{68CE1D5B-79AC-4AC3-8638-3BC3F23B2DED}" destId="{BF479B2C-5F58-4524-8BEA-22FF91C8A6E8}" srcOrd="1" destOrd="0" presId="urn:microsoft.com/office/officeart/2005/8/layout/hierarchy4"/>
    <dgm:cxn modelId="{A0F3D292-CD0F-457A-A4BD-2B713029E7F8}" type="presParOf" srcId="{68CE1D5B-79AC-4AC3-8638-3BC3F23B2DED}" destId="{1641E89E-C29A-4A53-BF6D-208C8E737805}" srcOrd="2" destOrd="0" presId="urn:microsoft.com/office/officeart/2005/8/layout/hierarchy4"/>
    <dgm:cxn modelId="{690A1727-694A-40AC-B866-BC26C5E15E9A}" type="presParOf" srcId="{1641E89E-C29A-4A53-BF6D-208C8E737805}" destId="{8F3BEC9E-3DA1-47D7-BFD1-388B79AEB273}" srcOrd="0" destOrd="0" presId="urn:microsoft.com/office/officeart/2005/8/layout/hierarchy4"/>
    <dgm:cxn modelId="{C6371ED4-3499-4EF8-8398-64CD96AEBDC1}" type="presParOf" srcId="{8F3BEC9E-3DA1-47D7-BFD1-388B79AEB273}" destId="{3DE52DF2-D05C-487E-B9EA-8F625F5431D4}" srcOrd="0" destOrd="0" presId="urn:microsoft.com/office/officeart/2005/8/layout/hierarchy4"/>
    <dgm:cxn modelId="{CAE2D3B3-BC20-4C71-8956-120AD6FA81F6}" type="presParOf" srcId="{8F3BEC9E-3DA1-47D7-BFD1-388B79AEB273}" destId="{3C17ABAC-0563-4873-A687-B234EF4C35B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A29937-C999-44C3-A513-292821AA4FF6}" type="doc">
      <dgm:prSet loTypeId="urn:microsoft.com/office/officeart/2005/8/layout/radial6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78413EC-D010-4377-816D-30DEEED8115C}">
      <dgm:prSet custT="1"/>
      <dgm:spPr/>
      <dgm:t>
        <a:bodyPr/>
        <a:lstStyle/>
        <a:p>
          <a:pPr rtl="0"/>
          <a:r>
            <a:rPr lang="ru-RU" sz="1800" dirty="0" smtClean="0"/>
            <a:t>2 материалы и продукты</a:t>
          </a:r>
        </a:p>
      </dgm:t>
    </dgm:pt>
    <dgm:pt modelId="{0081288F-5812-47F5-8597-B468A6A8CDBB}" type="parTrans" cxnId="{CDEA9929-5248-41BC-AAAE-816EEAD72D8E}">
      <dgm:prSet/>
      <dgm:spPr/>
      <dgm:t>
        <a:bodyPr/>
        <a:lstStyle/>
        <a:p>
          <a:endParaRPr lang="ru-RU"/>
        </a:p>
      </dgm:t>
    </dgm:pt>
    <dgm:pt modelId="{8A2BAE86-35F4-4359-A517-2B1DFCCC0608}" type="sibTrans" cxnId="{CDEA9929-5248-41BC-AAAE-816EEAD72D8E}">
      <dgm:prSet/>
      <dgm:spPr/>
      <dgm:t>
        <a:bodyPr/>
        <a:lstStyle/>
        <a:p>
          <a:endParaRPr lang="ru-RU"/>
        </a:p>
      </dgm:t>
    </dgm:pt>
    <dgm:pt modelId="{3E36AE87-770C-417B-9EFE-B0A9646DA079}">
      <dgm:prSet custT="1"/>
      <dgm:spPr/>
      <dgm:t>
        <a:bodyPr/>
        <a:lstStyle/>
        <a:p>
          <a:pPr rtl="0"/>
          <a:r>
            <a:rPr lang="ru-RU" sz="1800" dirty="0" smtClean="0"/>
            <a:t>5 ремонтируемые изделия</a:t>
          </a:r>
          <a:endParaRPr lang="ru-RU" sz="1800" dirty="0"/>
        </a:p>
      </dgm:t>
    </dgm:pt>
    <dgm:pt modelId="{C38D2E08-CD59-44EF-BEB8-26E2D82DD10D}" type="parTrans" cxnId="{DDE424AE-ADEA-4508-A27D-500864F22AE3}">
      <dgm:prSet/>
      <dgm:spPr/>
      <dgm:t>
        <a:bodyPr/>
        <a:lstStyle/>
        <a:p>
          <a:endParaRPr lang="ru-RU"/>
        </a:p>
      </dgm:t>
    </dgm:pt>
    <dgm:pt modelId="{0B0B9750-26E0-431E-85E7-646A8973CF96}" type="sibTrans" cxnId="{DDE424AE-ADEA-4508-A27D-500864F22AE3}">
      <dgm:prSet/>
      <dgm:spPr/>
      <dgm:t>
        <a:bodyPr/>
        <a:lstStyle/>
        <a:p>
          <a:endParaRPr lang="ru-RU"/>
        </a:p>
      </dgm:t>
    </dgm:pt>
    <dgm:pt modelId="{A1DE973A-58F2-46E9-A1A0-CE70766A8BDD}">
      <dgm:prSet custT="1"/>
      <dgm:spPr/>
      <dgm:t>
        <a:bodyPr/>
        <a:lstStyle/>
        <a:p>
          <a:pPr rtl="0"/>
          <a:r>
            <a:rPr lang="ru-RU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rPr>
            <a:t>Группы продукции</a:t>
          </a:r>
          <a:endParaRPr lang="ru-RU" sz="2400" dirty="0"/>
        </a:p>
      </dgm:t>
    </dgm:pt>
    <dgm:pt modelId="{33327C10-5F75-4FD1-BD3A-ED9F69459E84}" type="sibTrans" cxnId="{642515F7-D028-4C44-A710-EEE6B8F7E375}">
      <dgm:prSet/>
      <dgm:spPr/>
      <dgm:t>
        <a:bodyPr/>
        <a:lstStyle/>
        <a:p>
          <a:endParaRPr lang="ru-RU"/>
        </a:p>
      </dgm:t>
    </dgm:pt>
    <dgm:pt modelId="{44273910-1ED3-4F6E-B0F6-B8A93FBCE874}" type="parTrans" cxnId="{642515F7-D028-4C44-A710-EEE6B8F7E375}">
      <dgm:prSet/>
      <dgm:spPr/>
      <dgm:t>
        <a:bodyPr/>
        <a:lstStyle/>
        <a:p>
          <a:endParaRPr lang="ru-RU"/>
        </a:p>
      </dgm:t>
    </dgm:pt>
    <dgm:pt modelId="{B9850CD6-F780-4DDE-93B2-C3FB28197E87}">
      <dgm:prSet custT="1"/>
      <dgm:spPr/>
      <dgm:t>
        <a:bodyPr/>
        <a:lstStyle/>
        <a:p>
          <a:pPr rtl="0"/>
          <a:r>
            <a:rPr lang="ru-RU" sz="1800" dirty="0" smtClean="0"/>
            <a:t>1 </a:t>
          </a:r>
        </a:p>
        <a:p>
          <a:pPr rtl="0"/>
          <a:r>
            <a:rPr lang="ru-RU" sz="1800" dirty="0" smtClean="0"/>
            <a:t>сырье и природное топливо</a:t>
          </a:r>
          <a:endParaRPr lang="ru-RU" sz="1800" dirty="0"/>
        </a:p>
      </dgm:t>
    </dgm:pt>
    <dgm:pt modelId="{3E89E0E7-C0DD-4662-B845-7539CC3B1CAC}" type="parTrans" cxnId="{36FED5AD-475B-4221-A9C3-BCFAB6A3240D}">
      <dgm:prSet/>
      <dgm:spPr/>
      <dgm:t>
        <a:bodyPr/>
        <a:lstStyle/>
        <a:p>
          <a:endParaRPr lang="ru-RU"/>
        </a:p>
      </dgm:t>
    </dgm:pt>
    <dgm:pt modelId="{CDB07620-FD25-45BF-9654-6F85E8390C20}" type="sibTrans" cxnId="{36FED5AD-475B-4221-A9C3-BCFAB6A3240D}">
      <dgm:prSet/>
      <dgm:spPr/>
      <dgm:t>
        <a:bodyPr/>
        <a:lstStyle/>
        <a:p>
          <a:endParaRPr lang="ru-RU"/>
        </a:p>
      </dgm:t>
    </dgm:pt>
    <dgm:pt modelId="{B141D5C8-240B-433C-A3C2-2CC3C3F56B39}">
      <dgm:prSet custT="1"/>
      <dgm:spPr/>
      <dgm:t>
        <a:bodyPr/>
        <a:lstStyle/>
        <a:p>
          <a:pPr rtl="0"/>
          <a:r>
            <a:rPr lang="ru-RU" sz="1800" dirty="0" smtClean="0"/>
            <a:t>4 неремонтируемые изделия</a:t>
          </a:r>
        </a:p>
      </dgm:t>
    </dgm:pt>
    <dgm:pt modelId="{98FA004F-7989-49B3-8A15-AFAEDB14B6BF}" type="parTrans" cxnId="{A6344232-D6BB-4AE0-81FF-445EE61BDB56}">
      <dgm:prSet/>
      <dgm:spPr/>
      <dgm:t>
        <a:bodyPr/>
        <a:lstStyle/>
        <a:p>
          <a:endParaRPr lang="ru-RU"/>
        </a:p>
      </dgm:t>
    </dgm:pt>
    <dgm:pt modelId="{81C809E2-CD3A-4797-ABC6-DE52B5597B08}" type="sibTrans" cxnId="{A6344232-D6BB-4AE0-81FF-445EE61BDB56}">
      <dgm:prSet/>
      <dgm:spPr/>
      <dgm:t>
        <a:bodyPr/>
        <a:lstStyle/>
        <a:p>
          <a:endParaRPr lang="ru-RU"/>
        </a:p>
      </dgm:t>
    </dgm:pt>
    <dgm:pt modelId="{1DAC4674-EB61-4516-9E77-F26CD6489E44}">
      <dgm:prSet custT="1"/>
      <dgm:spPr/>
      <dgm:t>
        <a:bodyPr/>
        <a:lstStyle/>
        <a:p>
          <a:pPr rtl="0"/>
          <a:r>
            <a:rPr lang="ru-RU" sz="1800" dirty="0" smtClean="0"/>
            <a:t> 3 расходные изделия</a:t>
          </a:r>
          <a:endParaRPr lang="ru-RU" sz="1800" dirty="0"/>
        </a:p>
      </dgm:t>
    </dgm:pt>
    <dgm:pt modelId="{5A0CC05E-D26A-4EE0-BCC6-3902046312D4}" type="parTrans" cxnId="{43349B87-D6CB-400F-AB7D-0323F0F25A42}">
      <dgm:prSet/>
      <dgm:spPr/>
      <dgm:t>
        <a:bodyPr/>
        <a:lstStyle/>
        <a:p>
          <a:endParaRPr lang="ru-RU"/>
        </a:p>
      </dgm:t>
    </dgm:pt>
    <dgm:pt modelId="{59D106E1-FB81-48AA-A2F7-2B6FD99C1923}" type="sibTrans" cxnId="{43349B87-D6CB-400F-AB7D-0323F0F25A42}">
      <dgm:prSet/>
      <dgm:spPr/>
      <dgm:t>
        <a:bodyPr/>
        <a:lstStyle/>
        <a:p>
          <a:endParaRPr lang="ru-RU"/>
        </a:p>
      </dgm:t>
    </dgm:pt>
    <dgm:pt modelId="{AEB38062-4119-45E0-A625-5A04BCE74A59}" type="pres">
      <dgm:prSet presAssocID="{D6A29937-C999-44C3-A513-292821AA4FF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8948DC-0CE5-4465-BAF1-1A84E92FFD1E}" type="pres">
      <dgm:prSet presAssocID="{A1DE973A-58F2-46E9-A1A0-CE70766A8BDD}" presName="centerShape" presStyleLbl="node0" presStyleIdx="0" presStyleCnt="1"/>
      <dgm:spPr/>
      <dgm:t>
        <a:bodyPr/>
        <a:lstStyle/>
        <a:p>
          <a:endParaRPr lang="ru-RU"/>
        </a:p>
      </dgm:t>
    </dgm:pt>
    <dgm:pt modelId="{D6774CF7-50F4-48C7-A1B8-8826F55AC1E0}" type="pres">
      <dgm:prSet presAssocID="{B9850CD6-F780-4DDE-93B2-C3FB28197E8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96CF22-179F-484B-8B17-451B226D334A}" type="pres">
      <dgm:prSet presAssocID="{B9850CD6-F780-4DDE-93B2-C3FB28197E87}" presName="dummy" presStyleCnt="0"/>
      <dgm:spPr/>
    </dgm:pt>
    <dgm:pt modelId="{2A84BD9F-01A5-422B-A731-8B54911E0CDE}" type="pres">
      <dgm:prSet presAssocID="{CDB07620-FD25-45BF-9654-6F85E8390C20}" presName="sibTrans" presStyleLbl="sibTrans2D1" presStyleIdx="0" presStyleCnt="5"/>
      <dgm:spPr/>
      <dgm:t>
        <a:bodyPr/>
        <a:lstStyle/>
        <a:p>
          <a:endParaRPr lang="ru-RU"/>
        </a:p>
      </dgm:t>
    </dgm:pt>
    <dgm:pt modelId="{39D87829-93B4-45DB-8383-CA9EB890A989}" type="pres">
      <dgm:prSet presAssocID="{C78413EC-D010-4377-816D-30DEEED8115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703FC0-9046-4557-AFB4-BC0F8025FB60}" type="pres">
      <dgm:prSet presAssocID="{C78413EC-D010-4377-816D-30DEEED8115C}" presName="dummy" presStyleCnt="0"/>
      <dgm:spPr/>
    </dgm:pt>
    <dgm:pt modelId="{50163CFB-EFDE-4B4F-A151-0AA4ED6003EE}" type="pres">
      <dgm:prSet presAssocID="{8A2BAE86-35F4-4359-A517-2B1DFCCC0608}" presName="sibTrans" presStyleLbl="sibTrans2D1" presStyleIdx="1" presStyleCnt="5"/>
      <dgm:spPr/>
      <dgm:t>
        <a:bodyPr/>
        <a:lstStyle/>
        <a:p>
          <a:endParaRPr lang="ru-RU"/>
        </a:p>
      </dgm:t>
    </dgm:pt>
    <dgm:pt modelId="{4FF3D7C3-BED1-4024-A40A-2568E8DF340B}" type="pres">
      <dgm:prSet presAssocID="{1DAC4674-EB61-4516-9E77-F26CD6489E4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31416-D478-4E35-A27D-F7550FB2D344}" type="pres">
      <dgm:prSet presAssocID="{1DAC4674-EB61-4516-9E77-F26CD6489E44}" presName="dummy" presStyleCnt="0"/>
      <dgm:spPr/>
    </dgm:pt>
    <dgm:pt modelId="{DBC16E04-A9DE-4D5A-93F7-D3F2B0566A99}" type="pres">
      <dgm:prSet presAssocID="{59D106E1-FB81-48AA-A2F7-2B6FD99C1923}" presName="sibTrans" presStyleLbl="sibTrans2D1" presStyleIdx="2" presStyleCnt="5"/>
      <dgm:spPr/>
      <dgm:t>
        <a:bodyPr/>
        <a:lstStyle/>
        <a:p>
          <a:endParaRPr lang="ru-RU"/>
        </a:p>
      </dgm:t>
    </dgm:pt>
    <dgm:pt modelId="{1D098A36-09E4-4B85-896E-33A4B485E7C4}" type="pres">
      <dgm:prSet presAssocID="{B141D5C8-240B-433C-A3C2-2CC3C3F56B3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728BD-9757-4A08-98FA-54C15C5A2FBC}" type="pres">
      <dgm:prSet presAssocID="{B141D5C8-240B-433C-A3C2-2CC3C3F56B39}" presName="dummy" presStyleCnt="0"/>
      <dgm:spPr/>
    </dgm:pt>
    <dgm:pt modelId="{ACE7B3CA-7533-4BB8-AC35-2A5CAEAC4092}" type="pres">
      <dgm:prSet presAssocID="{81C809E2-CD3A-4797-ABC6-DE52B5597B08}" presName="sibTrans" presStyleLbl="sibTrans2D1" presStyleIdx="3" presStyleCnt="5"/>
      <dgm:spPr/>
      <dgm:t>
        <a:bodyPr/>
        <a:lstStyle/>
        <a:p>
          <a:endParaRPr lang="ru-RU"/>
        </a:p>
      </dgm:t>
    </dgm:pt>
    <dgm:pt modelId="{F9FF8CFB-71C1-4B40-B4A4-56EAFC901EF7}" type="pres">
      <dgm:prSet presAssocID="{3E36AE87-770C-417B-9EFE-B0A9646DA07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389547-EE75-4FFA-8A47-264AD0BE40B7}" type="pres">
      <dgm:prSet presAssocID="{3E36AE87-770C-417B-9EFE-B0A9646DA079}" presName="dummy" presStyleCnt="0"/>
      <dgm:spPr/>
    </dgm:pt>
    <dgm:pt modelId="{AE13E9F3-7D6C-42F2-8B68-12F53ECA19AA}" type="pres">
      <dgm:prSet presAssocID="{0B0B9750-26E0-431E-85E7-646A8973CF96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897433AB-DDBD-4AD4-8C0D-2C6015744187}" type="presOf" srcId="{1DAC4674-EB61-4516-9E77-F26CD6489E44}" destId="{4FF3D7C3-BED1-4024-A40A-2568E8DF340B}" srcOrd="0" destOrd="0" presId="urn:microsoft.com/office/officeart/2005/8/layout/radial6"/>
    <dgm:cxn modelId="{3613979C-23F8-4C4F-96A3-D0BAAB297873}" type="presOf" srcId="{B9850CD6-F780-4DDE-93B2-C3FB28197E87}" destId="{D6774CF7-50F4-48C7-A1B8-8826F55AC1E0}" srcOrd="0" destOrd="0" presId="urn:microsoft.com/office/officeart/2005/8/layout/radial6"/>
    <dgm:cxn modelId="{CDEA9929-5248-41BC-AAAE-816EEAD72D8E}" srcId="{A1DE973A-58F2-46E9-A1A0-CE70766A8BDD}" destId="{C78413EC-D010-4377-816D-30DEEED8115C}" srcOrd="1" destOrd="0" parTransId="{0081288F-5812-47F5-8597-B468A6A8CDBB}" sibTransId="{8A2BAE86-35F4-4359-A517-2B1DFCCC0608}"/>
    <dgm:cxn modelId="{43349B87-D6CB-400F-AB7D-0323F0F25A42}" srcId="{A1DE973A-58F2-46E9-A1A0-CE70766A8BDD}" destId="{1DAC4674-EB61-4516-9E77-F26CD6489E44}" srcOrd="2" destOrd="0" parTransId="{5A0CC05E-D26A-4EE0-BCC6-3902046312D4}" sibTransId="{59D106E1-FB81-48AA-A2F7-2B6FD99C1923}"/>
    <dgm:cxn modelId="{5D124061-6B0B-4634-B520-D768ED186CAE}" type="presOf" srcId="{A1DE973A-58F2-46E9-A1A0-CE70766A8BDD}" destId="{F58948DC-0CE5-4465-BAF1-1A84E92FFD1E}" srcOrd="0" destOrd="0" presId="urn:microsoft.com/office/officeart/2005/8/layout/radial6"/>
    <dgm:cxn modelId="{97DFFF34-A547-42E4-8991-AF0BC14D0686}" type="presOf" srcId="{3E36AE87-770C-417B-9EFE-B0A9646DA079}" destId="{F9FF8CFB-71C1-4B40-B4A4-56EAFC901EF7}" srcOrd="0" destOrd="0" presId="urn:microsoft.com/office/officeart/2005/8/layout/radial6"/>
    <dgm:cxn modelId="{D061FCFA-A226-403A-BDEA-0D403563E090}" type="presOf" srcId="{CDB07620-FD25-45BF-9654-6F85E8390C20}" destId="{2A84BD9F-01A5-422B-A731-8B54911E0CDE}" srcOrd="0" destOrd="0" presId="urn:microsoft.com/office/officeart/2005/8/layout/radial6"/>
    <dgm:cxn modelId="{DDE424AE-ADEA-4508-A27D-500864F22AE3}" srcId="{A1DE973A-58F2-46E9-A1A0-CE70766A8BDD}" destId="{3E36AE87-770C-417B-9EFE-B0A9646DA079}" srcOrd="4" destOrd="0" parTransId="{C38D2E08-CD59-44EF-BEB8-26E2D82DD10D}" sibTransId="{0B0B9750-26E0-431E-85E7-646A8973CF96}"/>
    <dgm:cxn modelId="{642515F7-D028-4C44-A710-EEE6B8F7E375}" srcId="{D6A29937-C999-44C3-A513-292821AA4FF6}" destId="{A1DE973A-58F2-46E9-A1A0-CE70766A8BDD}" srcOrd="0" destOrd="0" parTransId="{44273910-1ED3-4F6E-B0F6-B8A93FBCE874}" sibTransId="{33327C10-5F75-4FD1-BD3A-ED9F69459E84}"/>
    <dgm:cxn modelId="{666FD553-9B23-4876-A958-52EEDD103F50}" type="presOf" srcId="{81C809E2-CD3A-4797-ABC6-DE52B5597B08}" destId="{ACE7B3CA-7533-4BB8-AC35-2A5CAEAC4092}" srcOrd="0" destOrd="0" presId="urn:microsoft.com/office/officeart/2005/8/layout/radial6"/>
    <dgm:cxn modelId="{FD4E71A4-FA5E-4E70-A9A3-58DA81203E83}" type="presOf" srcId="{B141D5C8-240B-433C-A3C2-2CC3C3F56B39}" destId="{1D098A36-09E4-4B85-896E-33A4B485E7C4}" srcOrd="0" destOrd="0" presId="urn:microsoft.com/office/officeart/2005/8/layout/radial6"/>
    <dgm:cxn modelId="{BDC2074F-2B04-4C56-BFC3-01C28ABFAF0A}" type="presOf" srcId="{D6A29937-C999-44C3-A513-292821AA4FF6}" destId="{AEB38062-4119-45E0-A625-5A04BCE74A59}" srcOrd="0" destOrd="0" presId="urn:microsoft.com/office/officeart/2005/8/layout/radial6"/>
    <dgm:cxn modelId="{7AEFB5A5-A2A5-4059-A5AE-34C213E7A789}" type="presOf" srcId="{8A2BAE86-35F4-4359-A517-2B1DFCCC0608}" destId="{50163CFB-EFDE-4B4F-A151-0AA4ED6003EE}" srcOrd="0" destOrd="0" presId="urn:microsoft.com/office/officeart/2005/8/layout/radial6"/>
    <dgm:cxn modelId="{36FED5AD-475B-4221-A9C3-BCFAB6A3240D}" srcId="{A1DE973A-58F2-46E9-A1A0-CE70766A8BDD}" destId="{B9850CD6-F780-4DDE-93B2-C3FB28197E87}" srcOrd="0" destOrd="0" parTransId="{3E89E0E7-C0DD-4662-B845-7539CC3B1CAC}" sibTransId="{CDB07620-FD25-45BF-9654-6F85E8390C20}"/>
    <dgm:cxn modelId="{1106AE56-3F07-4A13-B8DA-FFC77F4CC27C}" type="presOf" srcId="{59D106E1-FB81-48AA-A2F7-2B6FD99C1923}" destId="{DBC16E04-A9DE-4D5A-93F7-D3F2B0566A99}" srcOrd="0" destOrd="0" presId="urn:microsoft.com/office/officeart/2005/8/layout/radial6"/>
    <dgm:cxn modelId="{EDD5FD80-6AE8-4DD0-AEFF-5BD3C32B6707}" type="presOf" srcId="{C78413EC-D010-4377-816D-30DEEED8115C}" destId="{39D87829-93B4-45DB-8383-CA9EB890A989}" srcOrd="0" destOrd="0" presId="urn:microsoft.com/office/officeart/2005/8/layout/radial6"/>
    <dgm:cxn modelId="{25D64F32-E9AD-46F6-A54B-2171B1603804}" type="presOf" srcId="{0B0B9750-26E0-431E-85E7-646A8973CF96}" destId="{AE13E9F3-7D6C-42F2-8B68-12F53ECA19AA}" srcOrd="0" destOrd="0" presId="urn:microsoft.com/office/officeart/2005/8/layout/radial6"/>
    <dgm:cxn modelId="{A6344232-D6BB-4AE0-81FF-445EE61BDB56}" srcId="{A1DE973A-58F2-46E9-A1A0-CE70766A8BDD}" destId="{B141D5C8-240B-433C-A3C2-2CC3C3F56B39}" srcOrd="3" destOrd="0" parTransId="{98FA004F-7989-49B3-8A15-AFAEDB14B6BF}" sibTransId="{81C809E2-CD3A-4797-ABC6-DE52B5597B08}"/>
    <dgm:cxn modelId="{74F79965-519A-4C23-B267-3A79AED92623}" type="presParOf" srcId="{AEB38062-4119-45E0-A625-5A04BCE74A59}" destId="{F58948DC-0CE5-4465-BAF1-1A84E92FFD1E}" srcOrd="0" destOrd="0" presId="urn:microsoft.com/office/officeart/2005/8/layout/radial6"/>
    <dgm:cxn modelId="{9DA4B377-191C-40DC-B517-85DF31D4DAF0}" type="presParOf" srcId="{AEB38062-4119-45E0-A625-5A04BCE74A59}" destId="{D6774CF7-50F4-48C7-A1B8-8826F55AC1E0}" srcOrd="1" destOrd="0" presId="urn:microsoft.com/office/officeart/2005/8/layout/radial6"/>
    <dgm:cxn modelId="{B6635288-2A95-4E8E-8C51-87D4DB05C946}" type="presParOf" srcId="{AEB38062-4119-45E0-A625-5A04BCE74A59}" destId="{1496CF22-179F-484B-8B17-451B226D334A}" srcOrd="2" destOrd="0" presId="urn:microsoft.com/office/officeart/2005/8/layout/radial6"/>
    <dgm:cxn modelId="{F123DB5A-B9DA-4B4B-96BA-AEC72F46F4D9}" type="presParOf" srcId="{AEB38062-4119-45E0-A625-5A04BCE74A59}" destId="{2A84BD9F-01A5-422B-A731-8B54911E0CDE}" srcOrd="3" destOrd="0" presId="urn:microsoft.com/office/officeart/2005/8/layout/radial6"/>
    <dgm:cxn modelId="{9FF30CAC-FFC8-4DF4-9968-6B6BD3FBF43B}" type="presParOf" srcId="{AEB38062-4119-45E0-A625-5A04BCE74A59}" destId="{39D87829-93B4-45DB-8383-CA9EB890A989}" srcOrd="4" destOrd="0" presId="urn:microsoft.com/office/officeart/2005/8/layout/radial6"/>
    <dgm:cxn modelId="{1959F525-6F61-425A-B5A8-E989ABB7E2E9}" type="presParOf" srcId="{AEB38062-4119-45E0-A625-5A04BCE74A59}" destId="{6D703FC0-9046-4557-AFB4-BC0F8025FB60}" srcOrd="5" destOrd="0" presId="urn:microsoft.com/office/officeart/2005/8/layout/radial6"/>
    <dgm:cxn modelId="{E42D76F3-ED29-4991-95AB-3345304A30C8}" type="presParOf" srcId="{AEB38062-4119-45E0-A625-5A04BCE74A59}" destId="{50163CFB-EFDE-4B4F-A151-0AA4ED6003EE}" srcOrd="6" destOrd="0" presId="urn:microsoft.com/office/officeart/2005/8/layout/radial6"/>
    <dgm:cxn modelId="{CCF12AA2-161E-4AB5-AF44-41528C8F905B}" type="presParOf" srcId="{AEB38062-4119-45E0-A625-5A04BCE74A59}" destId="{4FF3D7C3-BED1-4024-A40A-2568E8DF340B}" srcOrd="7" destOrd="0" presId="urn:microsoft.com/office/officeart/2005/8/layout/radial6"/>
    <dgm:cxn modelId="{A49FF7D8-1137-4D9B-BD03-697576A47481}" type="presParOf" srcId="{AEB38062-4119-45E0-A625-5A04BCE74A59}" destId="{B6431416-D478-4E35-A27D-F7550FB2D344}" srcOrd="8" destOrd="0" presId="urn:microsoft.com/office/officeart/2005/8/layout/radial6"/>
    <dgm:cxn modelId="{A5F86191-DE83-4E82-8671-E4BE63BB914A}" type="presParOf" srcId="{AEB38062-4119-45E0-A625-5A04BCE74A59}" destId="{DBC16E04-A9DE-4D5A-93F7-D3F2B0566A99}" srcOrd="9" destOrd="0" presId="urn:microsoft.com/office/officeart/2005/8/layout/radial6"/>
    <dgm:cxn modelId="{DD17B069-63D9-414E-8E3C-00EDD9172C79}" type="presParOf" srcId="{AEB38062-4119-45E0-A625-5A04BCE74A59}" destId="{1D098A36-09E4-4B85-896E-33A4B485E7C4}" srcOrd="10" destOrd="0" presId="urn:microsoft.com/office/officeart/2005/8/layout/radial6"/>
    <dgm:cxn modelId="{6729C8A9-3895-4C71-8504-AC8D028C82B1}" type="presParOf" srcId="{AEB38062-4119-45E0-A625-5A04BCE74A59}" destId="{0A0728BD-9757-4A08-98FA-54C15C5A2FBC}" srcOrd="11" destOrd="0" presId="urn:microsoft.com/office/officeart/2005/8/layout/radial6"/>
    <dgm:cxn modelId="{DA008381-281F-445C-9DF6-D06D665D4919}" type="presParOf" srcId="{AEB38062-4119-45E0-A625-5A04BCE74A59}" destId="{ACE7B3CA-7533-4BB8-AC35-2A5CAEAC4092}" srcOrd="12" destOrd="0" presId="urn:microsoft.com/office/officeart/2005/8/layout/radial6"/>
    <dgm:cxn modelId="{18876D9F-AC49-42F1-B33B-106A1394EBA8}" type="presParOf" srcId="{AEB38062-4119-45E0-A625-5A04BCE74A59}" destId="{F9FF8CFB-71C1-4B40-B4A4-56EAFC901EF7}" srcOrd="13" destOrd="0" presId="urn:microsoft.com/office/officeart/2005/8/layout/radial6"/>
    <dgm:cxn modelId="{F9DD15C3-51BC-4BD2-A589-C6F4D4D26D06}" type="presParOf" srcId="{AEB38062-4119-45E0-A625-5A04BCE74A59}" destId="{D4389547-EE75-4FFA-8A47-264AD0BE40B7}" srcOrd="14" destOrd="0" presId="urn:microsoft.com/office/officeart/2005/8/layout/radial6"/>
    <dgm:cxn modelId="{48252624-70EA-4354-956E-FA0B4281D55C}" type="presParOf" srcId="{AEB38062-4119-45E0-A625-5A04BCE74A59}" destId="{AE13E9F3-7D6C-42F2-8B68-12F53ECA19AA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E9F196-5E96-4006-BB64-883C4816C927}" type="doc">
      <dgm:prSet loTypeId="urn:microsoft.com/office/officeart/2005/8/layout/pyramid2" loCatId="list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D1E8DF-912D-4BE0-A6DE-6ABB4C724265}">
      <dgm:prSet/>
      <dgm:spPr/>
      <dgm:t>
        <a:bodyPr/>
        <a:lstStyle/>
        <a:p>
          <a:pPr rtl="0"/>
          <a:r>
            <a:rPr lang="ru-RU" dirty="0" smtClean="0"/>
            <a:t>Свойство продукции - объективная особенность продукции, проявляющаяся при ее создании и использовании.</a:t>
          </a:r>
          <a:endParaRPr lang="ru-RU" dirty="0"/>
        </a:p>
      </dgm:t>
    </dgm:pt>
    <dgm:pt modelId="{E6D33CD1-8109-4998-A63F-6D3989EAD0D4}" type="parTrans" cxnId="{E486952A-2AA1-41CA-B508-EE0AC8F3F53A}">
      <dgm:prSet/>
      <dgm:spPr/>
      <dgm:t>
        <a:bodyPr/>
        <a:lstStyle/>
        <a:p>
          <a:endParaRPr lang="ru-RU"/>
        </a:p>
      </dgm:t>
    </dgm:pt>
    <dgm:pt modelId="{C9C1FDB8-8380-4F49-806B-3C3485A7AFE3}" type="sibTrans" cxnId="{E486952A-2AA1-41CA-B508-EE0AC8F3F53A}">
      <dgm:prSet/>
      <dgm:spPr/>
      <dgm:t>
        <a:bodyPr/>
        <a:lstStyle/>
        <a:p>
          <a:endParaRPr lang="ru-RU"/>
        </a:p>
      </dgm:t>
    </dgm:pt>
    <dgm:pt modelId="{B5A8C6DB-8B56-4055-9F60-3F19EFC5EFAE}">
      <dgm:prSet/>
      <dgm:spPr/>
      <dgm:t>
        <a:bodyPr/>
        <a:lstStyle/>
        <a:p>
          <a:pPr rtl="0"/>
          <a:r>
            <a:rPr lang="ru-RU" dirty="0" smtClean="0"/>
            <a:t>Признак продукции - качественная или </a:t>
          </a:r>
          <a:r>
            <a:rPr lang="ru-RU" smtClean="0"/>
            <a:t>количественная характеристика ее свойств.</a:t>
          </a:r>
          <a:endParaRPr lang="ru-RU" dirty="0"/>
        </a:p>
      </dgm:t>
    </dgm:pt>
    <dgm:pt modelId="{95D7DEE4-5752-4C63-9BB0-54CD8935DE16}" type="parTrans" cxnId="{B3C3DD0A-57B8-401E-8907-DC2C162D9B33}">
      <dgm:prSet/>
      <dgm:spPr/>
      <dgm:t>
        <a:bodyPr/>
        <a:lstStyle/>
        <a:p>
          <a:endParaRPr lang="ru-RU"/>
        </a:p>
      </dgm:t>
    </dgm:pt>
    <dgm:pt modelId="{E60EE738-4742-4E93-966C-00E3460180C0}" type="sibTrans" cxnId="{B3C3DD0A-57B8-401E-8907-DC2C162D9B33}">
      <dgm:prSet/>
      <dgm:spPr/>
      <dgm:t>
        <a:bodyPr/>
        <a:lstStyle/>
        <a:p>
          <a:endParaRPr lang="ru-RU"/>
        </a:p>
      </dgm:t>
    </dgm:pt>
    <dgm:pt modelId="{762162C2-5499-4EF5-9723-F82A2050836D}" type="pres">
      <dgm:prSet presAssocID="{35E9F196-5E96-4006-BB64-883C4816C92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CD9D0A85-35A6-4150-8C62-A805DC55D8E2}" type="pres">
      <dgm:prSet presAssocID="{35E9F196-5E96-4006-BB64-883C4816C927}" presName="pyramid" presStyleLbl="node1" presStyleIdx="0" presStyleCnt="1" custLinFactNeighborX="357"/>
      <dgm:spPr>
        <a:prstGeom prst="star4">
          <a:avLst/>
        </a:prstGeom>
      </dgm:spPr>
      <dgm:t>
        <a:bodyPr/>
        <a:lstStyle/>
        <a:p>
          <a:endParaRPr lang="ru-RU"/>
        </a:p>
      </dgm:t>
    </dgm:pt>
    <dgm:pt modelId="{B88BEE87-65B7-4424-8450-926BAD6AB9FD}" type="pres">
      <dgm:prSet presAssocID="{35E9F196-5E96-4006-BB64-883C4816C927}" presName="theList" presStyleCnt="0"/>
      <dgm:spPr/>
      <dgm:t>
        <a:bodyPr/>
        <a:lstStyle/>
        <a:p>
          <a:endParaRPr lang="ru-RU"/>
        </a:p>
      </dgm:t>
    </dgm:pt>
    <dgm:pt modelId="{7DE52311-3E79-4297-B853-A5715A0B378C}" type="pres">
      <dgm:prSet presAssocID="{81D1E8DF-912D-4BE0-A6DE-6ABB4C724265}" presName="aNode" presStyleLbl="fgAcc1" presStyleIdx="0" presStyleCnt="2" custLinFactX="-2747" custLinFactNeighborX="-100000" custLinFactNeighborY="-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D30666-C618-41DD-A7BC-09028E7791F2}" type="pres">
      <dgm:prSet presAssocID="{81D1E8DF-912D-4BE0-A6DE-6ABB4C724265}" presName="aSpace" presStyleCnt="0"/>
      <dgm:spPr/>
      <dgm:t>
        <a:bodyPr/>
        <a:lstStyle/>
        <a:p>
          <a:endParaRPr lang="ru-RU"/>
        </a:p>
      </dgm:t>
    </dgm:pt>
    <dgm:pt modelId="{2DE6CA3A-CE00-431F-A4FA-4E89FD9924F1}" type="pres">
      <dgm:prSet presAssocID="{B5A8C6DB-8B56-4055-9F60-3F19EFC5EFAE}" presName="aNode" presStyleLbl="fgAcc1" presStyleIdx="1" presStyleCnt="2" custLinFactNeighborX="20330" custLinFactNeighborY="964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C5CF50-B470-4E70-AF95-490D4AA8AFFA}" type="pres">
      <dgm:prSet presAssocID="{B5A8C6DB-8B56-4055-9F60-3F19EFC5EFAE}" presName="aSpace" presStyleCnt="0"/>
      <dgm:spPr/>
      <dgm:t>
        <a:bodyPr/>
        <a:lstStyle/>
        <a:p>
          <a:endParaRPr lang="ru-RU"/>
        </a:p>
      </dgm:t>
    </dgm:pt>
  </dgm:ptLst>
  <dgm:cxnLst>
    <dgm:cxn modelId="{E486952A-2AA1-41CA-B508-EE0AC8F3F53A}" srcId="{35E9F196-5E96-4006-BB64-883C4816C927}" destId="{81D1E8DF-912D-4BE0-A6DE-6ABB4C724265}" srcOrd="0" destOrd="0" parTransId="{E6D33CD1-8109-4998-A63F-6D3989EAD0D4}" sibTransId="{C9C1FDB8-8380-4F49-806B-3C3485A7AFE3}"/>
    <dgm:cxn modelId="{46E817F6-BCB0-4C04-ADF5-2414124D8307}" type="presOf" srcId="{35E9F196-5E96-4006-BB64-883C4816C927}" destId="{762162C2-5499-4EF5-9723-F82A2050836D}" srcOrd="0" destOrd="0" presId="urn:microsoft.com/office/officeart/2005/8/layout/pyramid2"/>
    <dgm:cxn modelId="{B3C3DD0A-57B8-401E-8907-DC2C162D9B33}" srcId="{35E9F196-5E96-4006-BB64-883C4816C927}" destId="{B5A8C6DB-8B56-4055-9F60-3F19EFC5EFAE}" srcOrd="1" destOrd="0" parTransId="{95D7DEE4-5752-4C63-9BB0-54CD8935DE16}" sibTransId="{E60EE738-4742-4E93-966C-00E3460180C0}"/>
    <dgm:cxn modelId="{CBD509B7-64BF-439D-8963-26383A946C3C}" type="presOf" srcId="{B5A8C6DB-8B56-4055-9F60-3F19EFC5EFAE}" destId="{2DE6CA3A-CE00-431F-A4FA-4E89FD9924F1}" srcOrd="0" destOrd="0" presId="urn:microsoft.com/office/officeart/2005/8/layout/pyramid2"/>
    <dgm:cxn modelId="{752CF9B4-56AE-4F40-B88C-A9E05AAA7F83}" type="presOf" srcId="{81D1E8DF-912D-4BE0-A6DE-6ABB4C724265}" destId="{7DE52311-3E79-4297-B853-A5715A0B378C}" srcOrd="0" destOrd="0" presId="urn:microsoft.com/office/officeart/2005/8/layout/pyramid2"/>
    <dgm:cxn modelId="{A628D0D7-BA3F-42AF-98CD-26E4CE9F7A81}" type="presParOf" srcId="{762162C2-5499-4EF5-9723-F82A2050836D}" destId="{CD9D0A85-35A6-4150-8C62-A805DC55D8E2}" srcOrd="0" destOrd="0" presId="urn:microsoft.com/office/officeart/2005/8/layout/pyramid2"/>
    <dgm:cxn modelId="{B87FE542-FB27-47F5-9B45-FE29F822C72C}" type="presParOf" srcId="{762162C2-5499-4EF5-9723-F82A2050836D}" destId="{B88BEE87-65B7-4424-8450-926BAD6AB9FD}" srcOrd="1" destOrd="0" presId="urn:microsoft.com/office/officeart/2005/8/layout/pyramid2"/>
    <dgm:cxn modelId="{BF1C8E94-A7F6-4E08-8D10-87BA1669CFF5}" type="presParOf" srcId="{B88BEE87-65B7-4424-8450-926BAD6AB9FD}" destId="{7DE52311-3E79-4297-B853-A5715A0B378C}" srcOrd="0" destOrd="0" presId="urn:microsoft.com/office/officeart/2005/8/layout/pyramid2"/>
    <dgm:cxn modelId="{4D5D7F8D-89E2-4E39-8881-952C22175342}" type="presParOf" srcId="{B88BEE87-65B7-4424-8450-926BAD6AB9FD}" destId="{AFD30666-C618-41DD-A7BC-09028E7791F2}" srcOrd="1" destOrd="0" presId="urn:microsoft.com/office/officeart/2005/8/layout/pyramid2"/>
    <dgm:cxn modelId="{CECC9362-A5EA-4DC5-9DBC-20CCF719F954}" type="presParOf" srcId="{B88BEE87-65B7-4424-8450-926BAD6AB9FD}" destId="{2DE6CA3A-CE00-431F-A4FA-4E89FD9924F1}" srcOrd="2" destOrd="0" presId="urn:microsoft.com/office/officeart/2005/8/layout/pyramid2"/>
    <dgm:cxn modelId="{372745D5-6E61-4967-A5B1-9B0B6C1FD001}" type="presParOf" srcId="{B88BEE87-65B7-4424-8450-926BAD6AB9FD}" destId="{3BC5CF50-B470-4E70-AF95-490D4AA8AFFA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5E9750-5F6D-4529-AEFA-4DD133F2DBE8}" type="doc">
      <dgm:prSet loTypeId="urn:microsoft.com/office/officeart/2005/8/layout/hProcess11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51674B1-D881-4AA9-AFD4-B09AF5962399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1800" b="1" dirty="0" smtClean="0">
              <a:solidFill>
                <a:srgbClr val="FF0000"/>
              </a:solidFill>
            </a:rPr>
            <a:t>Качество продукции </a:t>
          </a:r>
          <a:r>
            <a:rPr lang="ru-RU" sz="1800" dirty="0" smtClean="0"/>
            <a:t>- совокупность свойств продукции, обусловливающих ее пригодность удовлетворять определенные потребности в соответствии с ее назначением.</a:t>
          </a:r>
          <a:endParaRPr lang="ru-RU" sz="1800" dirty="0"/>
        </a:p>
      </dgm:t>
    </dgm:pt>
    <dgm:pt modelId="{774B618C-CADC-474F-AC63-DE5A247397C2}" type="parTrans" cxnId="{0622F246-908C-430C-8436-FDD0D5532D3A}">
      <dgm:prSet/>
      <dgm:spPr/>
      <dgm:t>
        <a:bodyPr/>
        <a:lstStyle/>
        <a:p>
          <a:endParaRPr lang="ru-RU"/>
        </a:p>
      </dgm:t>
    </dgm:pt>
    <dgm:pt modelId="{1202028C-0D95-48B0-AAC5-58D94336336A}" type="sibTrans" cxnId="{0622F246-908C-430C-8436-FDD0D5532D3A}">
      <dgm:prSet/>
      <dgm:spPr/>
      <dgm:t>
        <a:bodyPr/>
        <a:lstStyle/>
        <a:p>
          <a:endParaRPr lang="ru-RU"/>
        </a:p>
      </dgm:t>
    </dgm:pt>
    <dgm:pt modelId="{1007D270-479C-48E2-849E-D0057EB3F153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r" rtl="0"/>
          <a:r>
            <a:rPr lang="ru-RU" sz="1800" dirty="0" smtClean="0"/>
            <a:t>Область практической и научной деятельности, которая занимается разработкой теоретических основ и методов количественной оценки качества продукции, называется </a:t>
          </a:r>
          <a:r>
            <a:rPr lang="ru-RU" sz="1800" b="1" dirty="0" smtClean="0">
              <a:solidFill>
                <a:srgbClr val="FF0000"/>
              </a:solidFill>
            </a:rPr>
            <a:t>квалиметрией.</a:t>
          </a:r>
          <a:endParaRPr lang="ru-RU" sz="1800" b="1" dirty="0">
            <a:solidFill>
              <a:srgbClr val="FF0000"/>
            </a:solidFill>
          </a:endParaRPr>
        </a:p>
      </dgm:t>
    </dgm:pt>
    <dgm:pt modelId="{8F1577F5-E62E-4C5E-8405-12E6BFCC3640}" type="parTrans" cxnId="{1B8C145C-0B87-4C23-84B1-F8517895A322}">
      <dgm:prSet/>
      <dgm:spPr/>
      <dgm:t>
        <a:bodyPr/>
        <a:lstStyle/>
        <a:p>
          <a:endParaRPr lang="ru-RU"/>
        </a:p>
      </dgm:t>
    </dgm:pt>
    <dgm:pt modelId="{E8594B67-972F-45FD-BEB0-78E4413013BD}" type="sibTrans" cxnId="{1B8C145C-0B87-4C23-84B1-F8517895A322}">
      <dgm:prSet/>
      <dgm:spPr/>
      <dgm:t>
        <a:bodyPr/>
        <a:lstStyle/>
        <a:p>
          <a:endParaRPr lang="ru-RU"/>
        </a:p>
      </dgm:t>
    </dgm:pt>
    <dgm:pt modelId="{3767E36C-FEFE-47D1-83E2-E5654103942A}" type="pres">
      <dgm:prSet presAssocID="{BD5E9750-5F6D-4529-AEFA-4DD133F2DB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D3ED42-D92C-47B7-A48C-260B41055A7E}" type="pres">
      <dgm:prSet presAssocID="{BD5E9750-5F6D-4529-AEFA-4DD133F2DBE8}" presName="arrow" presStyleLbl="bgShp" presStyleIdx="0" presStyleCnt="1"/>
      <dgm:spPr/>
      <dgm:t>
        <a:bodyPr/>
        <a:lstStyle/>
        <a:p>
          <a:endParaRPr lang="ru-RU"/>
        </a:p>
      </dgm:t>
    </dgm:pt>
    <dgm:pt modelId="{EFD8A2AA-34D2-4983-9932-480472A5596B}" type="pres">
      <dgm:prSet presAssocID="{BD5E9750-5F6D-4529-AEFA-4DD133F2DBE8}" presName="points" presStyleCnt="0"/>
      <dgm:spPr/>
      <dgm:t>
        <a:bodyPr/>
        <a:lstStyle/>
        <a:p>
          <a:endParaRPr lang="ru-RU"/>
        </a:p>
      </dgm:t>
    </dgm:pt>
    <dgm:pt modelId="{19B4E80C-68C2-4361-84CC-E51177275810}" type="pres">
      <dgm:prSet presAssocID="{351674B1-D881-4AA9-AFD4-B09AF5962399}" presName="compositeA" presStyleCnt="0"/>
      <dgm:spPr/>
      <dgm:t>
        <a:bodyPr/>
        <a:lstStyle/>
        <a:p>
          <a:endParaRPr lang="ru-RU"/>
        </a:p>
      </dgm:t>
    </dgm:pt>
    <dgm:pt modelId="{EDFB37C0-FF05-44D8-9476-58409B8BCAD7}" type="pres">
      <dgm:prSet presAssocID="{351674B1-D881-4AA9-AFD4-B09AF5962399}" presName="textA" presStyleLbl="revTx" presStyleIdx="0" presStyleCnt="2" custLinFactNeighborX="-236" custLinFactNeighborY="9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774DB-4AF7-4095-B306-6F5E0A399462}" type="pres">
      <dgm:prSet presAssocID="{351674B1-D881-4AA9-AFD4-B09AF5962399}" presName="circleA" presStyleLbl="node1" presStyleIdx="0" presStyleCnt="2"/>
      <dgm:spPr/>
      <dgm:t>
        <a:bodyPr/>
        <a:lstStyle/>
        <a:p>
          <a:endParaRPr lang="ru-RU"/>
        </a:p>
      </dgm:t>
    </dgm:pt>
    <dgm:pt modelId="{A78FE120-2863-4DB7-B565-25DE795D0AC6}" type="pres">
      <dgm:prSet presAssocID="{351674B1-D881-4AA9-AFD4-B09AF5962399}" presName="spaceA" presStyleCnt="0"/>
      <dgm:spPr/>
      <dgm:t>
        <a:bodyPr/>
        <a:lstStyle/>
        <a:p>
          <a:endParaRPr lang="ru-RU"/>
        </a:p>
      </dgm:t>
    </dgm:pt>
    <dgm:pt modelId="{F8BE7F97-42A9-4858-B5CD-7CB90F837E13}" type="pres">
      <dgm:prSet presAssocID="{1202028C-0D95-48B0-AAC5-58D94336336A}" presName="space" presStyleCnt="0"/>
      <dgm:spPr/>
      <dgm:t>
        <a:bodyPr/>
        <a:lstStyle/>
        <a:p>
          <a:endParaRPr lang="ru-RU"/>
        </a:p>
      </dgm:t>
    </dgm:pt>
    <dgm:pt modelId="{19CDD67E-E334-43B5-93E2-296EFE1DA3AE}" type="pres">
      <dgm:prSet presAssocID="{1007D270-479C-48E2-849E-D0057EB3F153}" presName="compositeB" presStyleCnt="0"/>
      <dgm:spPr/>
      <dgm:t>
        <a:bodyPr/>
        <a:lstStyle/>
        <a:p>
          <a:endParaRPr lang="ru-RU"/>
        </a:p>
      </dgm:t>
    </dgm:pt>
    <dgm:pt modelId="{5A1EFCE4-7528-4AAF-8039-D5FF5B09C77A}" type="pres">
      <dgm:prSet presAssocID="{1007D270-479C-48E2-849E-D0057EB3F153}" presName="textB" presStyleLbl="revTx" presStyleIdx="1" presStyleCnt="2" custScaleX="96146" custScaleY="97399" custLinFactNeighborX="16147" custLinFactNeighborY="-3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7A9D5-052D-448D-B24F-6A54B4F70F8C}" type="pres">
      <dgm:prSet presAssocID="{1007D270-479C-48E2-849E-D0057EB3F153}" presName="circleB" presStyleLbl="node1" presStyleIdx="1" presStyleCnt="2"/>
      <dgm:spPr/>
      <dgm:t>
        <a:bodyPr/>
        <a:lstStyle/>
        <a:p>
          <a:endParaRPr lang="ru-RU"/>
        </a:p>
      </dgm:t>
    </dgm:pt>
    <dgm:pt modelId="{399C69D3-0A39-4275-9C1D-668C8DE21664}" type="pres">
      <dgm:prSet presAssocID="{1007D270-479C-48E2-849E-D0057EB3F153}" presName="spaceB" presStyleCnt="0"/>
      <dgm:spPr/>
      <dgm:t>
        <a:bodyPr/>
        <a:lstStyle/>
        <a:p>
          <a:endParaRPr lang="ru-RU"/>
        </a:p>
      </dgm:t>
    </dgm:pt>
  </dgm:ptLst>
  <dgm:cxnLst>
    <dgm:cxn modelId="{1B8C145C-0B87-4C23-84B1-F8517895A322}" srcId="{BD5E9750-5F6D-4529-AEFA-4DD133F2DBE8}" destId="{1007D270-479C-48E2-849E-D0057EB3F153}" srcOrd="1" destOrd="0" parTransId="{8F1577F5-E62E-4C5E-8405-12E6BFCC3640}" sibTransId="{E8594B67-972F-45FD-BEB0-78E4413013BD}"/>
    <dgm:cxn modelId="{6CAAFC1D-2387-43BA-B68A-8E60BA684ADE}" type="presOf" srcId="{BD5E9750-5F6D-4529-AEFA-4DD133F2DBE8}" destId="{3767E36C-FEFE-47D1-83E2-E5654103942A}" srcOrd="0" destOrd="0" presId="urn:microsoft.com/office/officeart/2005/8/layout/hProcess11"/>
    <dgm:cxn modelId="{DE9CCC80-253F-47E8-BF24-C016346A69A4}" type="presOf" srcId="{351674B1-D881-4AA9-AFD4-B09AF5962399}" destId="{EDFB37C0-FF05-44D8-9476-58409B8BCAD7}" srcOrd="0" destOrd="0" presId="urn:microsoft.com/office/officeart/2005/8/layout/hProcess11"/>
    <dgm:cxn modelId="{87456DEB-6C65-4385-93C9-BC78D3B2A524}" type="presOf" srcId="{1007D270-479C-48E2-849E-D0057EB3F153}" destId="{5A1EFCE4-7528-4AAF-8039-D5FF5B09C77A}" srcOrd="0" destOrd="0" presId="urn:microsoft.com/office/officeart/2005/8/layout/hProcess11"/>
    <dgm:cxn modelId="{0622F246-908C-430C-8436-FDD0D5532D3A}" srcId="{BD5E9750-5F6D-4529-AEFA-4DD133F2DBE8}" destId="{351674B1-D881-4AA9-AFD4-B09AF5962399}" srcOrd="0" destOrd="0" parTransId="{774B618C-CADC-474F-AC63-DE5A247397C2}" sibTransId="{1202028C-0D95-48B0-AAC5-58D94336336A}"/>
    <dgm:cxn modelId="{17AA2B9D-A60E-4022-82F0-81F2D88982B1}" type="presParOf" srcId="{3767E36C-FEFE-47D1-83E2-E5654103942A}" destId="{23D3ED42-D92C-47B7-A48C-260B41055A7E}" srcOrd="0" destOrd="0" presId="urn:microsoft.com/office/officeart/2005/8/layout/hProcess11"/>
    <dgm:cxn modelId="{22FAC0DE-D918-419C-A93C-5BFB9269511F}" type="presParOf" srcId="{3767E36C-FEFE-47D1-83E2-E5654103942A}" destId="{EFD8A2AA-34D2-4983-9932-480472A5596B}" srcOrd="1" destOrd="0" presId="urn:microsoft.com/office/officeart/2005/8/layout/hProcess11"/>
    <dgm:cxn modelId="{6D807E2D-286D-4AE0-9368-C0A3D911A929}" type="presParOf" srcId="{EFD8A2AA-34D2-4983-9932-480472A5596B}" destId="{19B4E80C-68C2-4361-84CC-E51177275810}" srcOrd="0" destOrd="0" presId="urn:microsoft.com/office/officeart/2005/8/layout/hProcess11"/>
    <dgm:cxn modelId="{08970A8E-2134-493E-AB8F-12E0975FFB06}" type="presParOf" srcId="{19B4E80C-68C2-4361-84CC-E51177275810}" destId="{EDFB37C0-FF05-44D8-9476-58409B8BCAD7}" srcOrd="0" destOrd="0" presId="urn:microsoft.com/office/officeart/2005/8/layout/hProcess11"/>
    <dgm:cxn modelId="{04342F7E-E2F4-43A0-A7E8-19E925A30333}" type="presParOf" srcId="{19B4E80C-68C2-4361-84CC-E51177275810}" destId="{40A774DB-4AF7-4095-B306-6F5E0A399462}" srcOrd="1" destOrd="0" presId="urn:microsoft.com/office/officeart/2005/8/layout/hProcess11"/>
    <dgm:cxn modelId="{2E0CE327-BB1D-4020-8B2E-F85AC19CC01D}" type="presParOf" srcId="{19B4E80C-68C2-4361-84CC-E51177275810}" destId="{A78FE120-2863-4DB7-B565-25DE795D0AC6}" srcOrd="2" destOrd="0" presId="urn:microsoft.com/office/officeart/2005/8/layout/hProcess11"/>
    <dgm:cxn modelId="{3E2E1BA7-9052-4A75-AEE6-D1ABC66CDA9A}" type="presParOf" srcId="{EFD8A2AA-34D2-4983-9932-480472A5596B}" destId="{F8BE7F97-42A9-4858-B5CD-7CB90F837E13}" srcOrd="1" destOrd="0" presId="urn:microsoft.com/office/officeart/2005/8/layout/hProcess11"/>
    <dgm:cxn modelId="{9C445648-FE68-4BA7-BC84-DC1DE5A07498}" type="presParOf" srcId="{EFD8A2AA-34D2-4983-9932-480472A5596B}" destId="{19CDD67E-E334-43B5-93E2-296EFE1DA3AE}" srcOrd="2" destOrd="0" presId="urn:microsoft.com/office/officeart/2005/8/layout/hProcess11"/>
    <dgm:cxn modelId="{CEF5E577-5A3A-41B2-B14E-BFF7CEC00258}" type="presParOf" srcId="{19CDD67E-E334-43B5-93E2-296EFE1DA3AE}" destId="{5A1EFCE4-7528-4AAF-8039-D5FF5B09C77A}" srcOrd="0" destOrd="0" presId="urn:microsoft.com/office/officeart/2005/8/layout/hProcess11"/>
    <dgm:cxn modelId="{A9759F6C-28EA-4AFA-9A82-987A04200FFC}" type="presParOf" srcId="{19CDD67E-E334-43B5-93E2-296EFE1DA3AE}" destId="{E0D7A9D5-052D-448D-B24F-6A54B4F70F8C}" srcOrd="1" destOrd="0" presId="urn:microsoft.com/office/officeart/2005/8/layout/hProcess11"/>
    <dgm:cxn modelId="{D3397ED9-A9A2-45B3-AEDE-E45807E36E2D}" type="presParOf" srcId="{19CDD67E-E334-43B5-93E2-296EFE1DA3AE}" destId="{399C69D3-0A39-4275-9C1D-668C8DE2166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2F79B94-876F-4351-A721-D4F8BFDDF013}" type="doc">
      <dgm:prSet loTypeId="urn:microsoft.com/office/officeart/2005/8/layout/process4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4932D3C-7FE1-48BE-860A-60AB6F46AD92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2200" b="1" dirty="0" smtClean="0">
              <a:solidFill>
                <a:schemeClr val="tx1"/>
              </a:solidFill>
            </a:rPr>
            <a:t>Номенклатурой показателей качества промышленной продукции установлено десять групп показателей качества любых видов продукции, т.е. количественных характеристик свойств продукции, рассматриваемых применительно к определенным условиям ее создания, эксплуатации или потребления.</a:t>
          </a:r>
          <a:r>
            <a:rPr lang="ru-RU" sz="2200" b="1" dirty="0" smtClean="0">
              <a:solidFill>
                <a:schemeClr val="bg1"/>
              </a:solidFill>
            </a:rPr>
            <a:t> </a:t>
          </a:r>
          <a:endParaRPr lang="ru-RU" sz="2200" b="1" dirty="0">
            <a:solidFill>
              <a:schemeClr val="bg1"/>
            </a:solidFill>
          </a:endParaRPr>
        </a:p>
      </dgm:t>
    </dgm:pt>
    <dgm:pt modelId="{F8379EA0-D9F9-439D-8AE2-418953BD93EE}" type="parTrans" cxnId="{DE1E5705-3056-4E14-91B7-B088464C8908}">
      <dgm:prSet/>
      <dgm:spPr/>
      <dgm:t>
        <a:bodyPr/>
        <a:lstStyle/>
        <a:p>
          <a:endParaRPr lang="ru-RU"/>
        </a:p>
      </dgm:t>
    </dgm:pt>
    <dgm:pt modelId="{0924F9C0-8917-4C9C-B6E1-E41221C44BF6}" type="sibTrans" cxnId="{DE1E5705-3056-4E14-91B7-B088464C8908}">
      <dgm:prSet/>
      <dgm:spPr/>
      <dgm:t>
        <a:bodyPr/>
        <a:lstStyle/>
        <a:p>
          <a:endParaRPr lang="ru-RU"/>
        </a:p>
      </dgm:t>
    </dgm:pt>
    <dgm:pt modelId="{3A63EDE3-EC12-41D6-BAF1-5E2E50D8320D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В каждую группу входят как единичные, так и комплексные показатели качества. </a:t>
          </a:r>
          <a:endParaRPr lang="ru-RU" sz="20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62792BFC-C82E-4C92-BC17-B8046C8A103F}" type="parTrans" cxnId="{5C782B8D-75AB-4A0F-AEE6-18AE326716E4}">
      <dgm:prSet/>
      <dgm:spPr/>
      <dgm:t>
        <a:bodyPr/>
        <a:lstStyle/>
        <a:p>
          <a:endParaRPr lang="ru-RU"/>
        </a:p>
      </dgm:t>
    </dgm:pt>
    <dgm:pt modelId="{CDB67261-B043-473B-9E52-D6983CF95748}" type="sibTrans" cxnId="{5C782B8D-75AB-4A0F-AEE6-18AE326716E4}">
      <dgm:prSet/>
      <dgm:spPr/>
      <dgm:t>
        <a:bodyPr/>
        <a:lstStyle/>
        <a:p>
          <a:endParaRPr lang="ru-RU"/>
        </a:p>
      </dgm:t>
    </dgm:pt>
    <dgm:pt modelId="{35BF5CE0-10CA-4B0F-948D-B0AA0CD96DAA}" type="pres">
      <dgm:prSet presAssocID="{D2F79B94-876F-4351-A721-D4F8BFDDF0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1F5225-9C08-49C3-A60F-34E1A137D2CE}" type="pres">
      <dgm:prSet presAssocID="{3A63EDE3-EC12-41D6-BAF1-5E2E50D8320D}" presName="boxAndChildren" presStyleCnt="0"/>
      <dgm:spPr/>
      <dgm:t>
        <a:bodyPr/>
        <a:lstStyle/>
        <a:p>
          <a:endParaRPr lang="ru-RU"/>
        </a:p>
      </dgm:t>
    </dgm:pt>
    <dgm:pt modelId="{972E8A8F-195B-4877-ADE7-5ECFECBC3E99}" type="pres">
      <dgm:prSet presAssocID="{3A63EDE3-EC12-41D6-BAF1-5E2E50D8320D}" presName="parentTextBox" presStyleLbl="node1" presStyleIdx="0" presStyleCnt="2" custLinFactNeighborY="1470"/>
      <dgm:spPr>
        <a:prstGeom prst="flowChartDecision">
          <a:avLst/>
        </a:prstGeom>
      </dgm:spPr>
      <dgm:t>
        <a:bodyPr/>
        <a:lstStyle/>
        <a:p>
          <a:endParaRPr lang="ru-RU"/>
        </a:p>
      </dgm:t>
    </dgm:pt>
    <dgm:pt modelId="{3550EBC6-6D6C-492F-817A-0A3314E3AEBC}" type="pres">
      <dgm:prSet presAssocID="{0924F9C0-8917-4C9C-B6E1-E41221C44BF6}" presName="sp" presStyleCnt="0"/>
      <dgm:spPr/>
      <dgm:t>
        <a:bodyPr/>
        <a:lstStyle/>
        <a:p>
          <a:endParaRPr lang="ru-RU"/>
        </a:p>
      </dgm:t>
    </dgm:pt>
    <dgm:pt modelId="{116FB51A-655C-4DEC-89D0-DA257C00E0F8}" type="pres">
      <dgm:prSet presAssocID="{14932D3C-7FE1-48BE-860A-60AB6F46AD92}" presName="arrowAndChildren" presStyleCnt="0"/>
      <dgm:spPr/>
      <dgm:t>
        <a:bodyPr/>
        <a:lstStyle/>
        <a:p>
          <a:endParaRPr lang="ru-RU"/>
        </a:p>
      </dgm:t>
    </dgm:pt>
    <dgm:pt modelId="{51DC1BBB-D413-40A4-B255-720B676A7B68}" type="pres">
      <dgm:prSet presAssocID="{14932D3C-7FE1-48BE-860A-60AB6F46AD92}" presName="parentText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C459724A-CBAD-473B-8C82-D16CB2CB86BC}" type="presOf" srcId="{D2F79B94-876F-4351-A721-D4F8BFDDF013}" destId="{35BF5CE0-10CA-4B0F-948D-B0AA0CD96DAA}" srcOrd="0" destOrd="0" presId="urn:microsoft.com/office/officeart/2005/8/layout/process4"/>
    <dgm:cxn modelId="{A4F2C82A-B2BF-4A6C-B78C-061B76EC1290}" type="presOf" srcId="{14932D3C-7FE1-48BE-860A-60AB6F46AD92}" destId="{51DC1BBB-D413-40A4-B255-720B676A7B68}" srcOrd="0" destOrd="0" presId="urn:microsoft.com/office/officeart/2005/8/layout/process4"/>
    <dgm:cxn modelId="{232185BF-52D2-4858-9F12-93CC5E6231B1}" type="presOf" srcId="{3A63EDE3-EC12-41D6-BAF1-5E2E50D8320D}" destId="{972E8A8F-195B-4877-ADE7-5ECFECBC3E99}" srcOrd="0" destOrd="0" presId="urn:microsoft.com/office/officeart/2005/8/layout/process4"/>
    <dgm:cxn modelId="{5C782B8D-75AB-4A0F-AEE6-18AE326716E4}" srcId="{D2F79B94-876F-4351-A721-D4F8BFDDF013}" destId="{3A63EDE3-EC12-41D6-BAF1-5E2E50D8320D}" srcOrd="1" destOrd="0" parTransId="{62792BFC-C82E-4C92-BC17-B8046C8A103F}" sibTransId="{CDB67261-B043-473B-9E52-D6983CF95748}"/>
    <dgm:cxn modelId="{DE1E5705-3056-4E14-91B7-B088464C8908}" srcId="{D2F79B94-876F-4351-A721-D4F8BFDDF013}" destId="{14932D3C-7FE1-48BE-860A-60AB6F46AD92}" srcOrd="0" destOrd="0" parTransId="{F8379EA0-D9F9-439D-8AE2-418953BD93EE}" sibTransId="{0924F9C0-8917-4C9C-B6E1-E41221C44BF6}"/>
    <dgm:cxn modelId="{3688DB62-F0F7-4C74-B3F2-3E44ECFD5C88}" type="presParOf" srcId="{35BF5CE0-10CA-4B0F-948D-B0AA0CD96DAA}" destId="{381F5225-9C08-49C3-A60F-34E1A137D2CE}" srcOrd="0" destOrd="0" presId="urn:microsoft.com/office/officeart/2005/8/layout/process4"/>
    <dgm:cxn modelId="{B5A37569-6409-4E60-B41F-E01AFF29675C}" type="presParOf" srcId="{381F5225-9C08-49C3-A60F-34E1A137D2CE}" destId="{972E8A8F-195B-4877-ADE7-5ECFECBC3E99}" srcOrd="0" destOrd="0" presId="urn:microsoft.com/office/officeart/2005/8/layout/process4"/>
    <dgm:cxn modelId="{490F5B1F-76EA-47AC-B09F-0878148B2DD1}" type="presParOf" srcId="{35BF5CE0-10CA-4B0F-948D-B0AA0CD96DAA}" destId="{3550EBC6-6D6C-492F-817A-0A3314E3AEBC}" srcOrd="1" destOrd="0" presId="urn:microsoft.com/office/officeart/2005/8/layout/process4"/>
    <dgm:cxn modelId="{7ABFBA46-62AD-4B4F-B1E0-0D0BBCA019A0}" type="presParOf" srcId="{35BF5CE0-10CA-4B0F-948D-B0AA0CD96DAA}" destId="{116FB51A-655C-4DEC-89D0-DA257C00E0F8}" srcOrd="2" destOrd="0" presId="urn:microsoft.com/office/officeart/2005/8/layout/process4"/>
    <dgm:cxn modelId="{2C62A262-8301-4178-89FD-408E6D16B599}" type="presParOf" srcId="{116FB51A-655C-4DEC-89D0-DA257C00E0F8}" destId="{51DC1BBB-D413-40A4-B255-720B676A7B6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5652A31-0AF2-41F2-92A4-0E6945028C5C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9A25E8AD-ADC7-4B13-8E00-CB05A3E3CA14}">
      <dgm:prSet custT="1"/>
      <dgm:spPr/>
      <dgm:t>
        <a:bodyPr/>
        <a:lstStyle/>
        <a:p>
          <a:pPr rtl="0"/>
          <a:r>
            <a:rPr lang="ru-RU" sz="2400" dirty="0" smtClean="0">
              <a:solidFill>
                <a:schemeClr val="tx1"/>
              </a:solidFill>
            </a:rPr>
            <a:t>Единичный показатель качества продукции отражает одно свойство</a:t>
          </a:r>
          <a:endParaRPr lang="ru-RU" sz="2400" dirty="0">
            <a:solidFill>
              <a:schemeClr val="tx1"/>
            </a:solidFill>
          </a:endParaRPr>
        </a:p>
      </dgm:t>
    </dgm:pt>
    <dgm:pt modelId="{E83C3647-4F3F-48E5-896E-0179A21898B1}" type="parTrans" cxnId="{74B8324A-8F3C-4CDD-8CB1-EA162D40A183}">
      <dgm:prSet/>
      <dgm:spPr/>
      <dgm:t>
        <a:bodyPr/>
        <a:lstStyle/>
        <a:p>
          <a:endParaRPr lang="ru-RU"/>
        </a:p>
      </dgm:t>
    </dgm:pt>
    <dgm:pt modelId="{CF518F0A-3C42-4C82-8E1C-8593886AAFE0}" type="sibTrans" cxnId="{74B8324A-8F3C-4CDD-8CB1-EA162D40A183}">
      <dgm:prSet/>
      <dgm:spPr/>
      <dgm:t>
        <a:bodyPr/>
        <a:lstStyle/>
        <a:p>
          <a:endParaRPr lang="ru-RU"/>
        </a:p>
      </dgm:t>
    </dgm:pt>
    <dgm:pt modelId="{B1FDEA04-1959-4C3C-93B4-0AD6DD4A3D9D}">
      <dgm:prSet custT="1"/>
      <dgm:spPr/>
      <dgm:t>
        <a:bodyPr/>
        <a:lstStyle/>
        <a:p>
          <a:pPr rtl="0"/>
          <a:r>
            <a:rPr lang="ru-RU" sz="2400" dirty="0" smtClean="0">
              <a:solidFill>
                <a:schemeClr val="tx1"/>
              </a:solidFill>
            </a:rPr>
            <a:t>Комплексный показатель качества продукции характеризует несколько ее свойств и определяется по формуле</a:t>
          </a:r>
          <a:endParaRPr lang="ru-RU" sz="2400" dirty="0">
            <a:solidFill>
              <a:schemeClr val="tx1"/>
            </a:solidFill>
          </a:endParaRPr>
        </a:p>
      </dgm:t>
    </dgm:pt>
    <dgm:pt modelId="{2D99EFC3-485B-4125-8E5A-2ACE084209A0}" type="parTrans" cxnId="{09048899-6BE5-4118-9B64-BFA316BF3568}">
      <dgm:prSet/>
      <dgm:spPr/>
      <dgm:t>
        <a:bodyPr/>
        <a:lstStyle/>
        <a:p>
          <a:endParaRPr lang="ru-RU"/>
        </a:p>
      </dgm:t>
    </dgm:pt>
    <dgm:pt modelId="{3F07539B-2053-44B5-976B-1C639B9D3F82}" type="sibTrans" cxnId="{09048899-6BE5-4118-9B64-BFA316BF3568}">
      <dgm:prSet/>
      <dgm:spPr/>
      <dgm:t>
        <a:bodyPr/>
        <a:lstStyle/>
        <a:p>
          <a:endParaRPr lang="ru-RU"/>
        </a:p>
      </dgm:t>
    </dgm:pt>
    <dgm:pt modelId="{58AA7EFD-9ED3-4439-A287-34CFEAA9C2C2}">
      <dgm:prSet custT="1"/>
      <dgm:spPr/>
      <dgm:t>
        <a:bodyPr/>
        <a:lstStyle/>
        <a:p>
          <a:pPr rtl="0"/>
          <a:r>
            <a:rPr lang="ru-RU" sz="2000" dirty="0" smtClean="0">
              <a:solidFill>
                <a:schemeClr val="tx1"/>
              </a:solidFill>
            </a:rPr>
            <a:t>К=Т/(Т+ТВ),</a:t>
          </a:r>
        </a:p>
        <a:p>
          <a:pPr rtl="0"/>
          <a:r>
            <a:rPr lang="ru-RU" sz="2000" dirty="0" smtClean="0">
              <a:solidFill>
                <a:schemeClr val="tx1"/>
              </a:solidFill>
            </a:rPr>
            <a:t>где Т- время наработки на отказ;</a:t>
          </a:r>
        </a:p>
        <a:p>
          <a:pPr rtl="0"/>
          <a:r>
            <a:rPr lang="ru-RU" sz="2000" dirty="0" err="1" smtClean="0">
              <a:solidFill>
                <a:schemeClr val="tx1"/>
              </a:solidFill>
            </a:rPr>
            <a:t>Тв</a:t>
          </a:r>
          <a:r>
            <a:rPr lang="ru-RU" sz="2000" dirty="0" smtClean="0">
              <a:solidFill>
                <a:schemeClr val="tx1"/>
              </a:solidFill>
            </a:rPr>
            <a:t> - среднее время восстановления</a:t>
          </a:r>
          <a:r>
            <a:rPr lang="ru-RU" sz="2000" dirty="0" smtClean="0"/>
            <a:t>.</a:t>
          </a:r>
          <a:endParaRPr lang="ru-RU" sz="2000" dirty="0"/>
        </a:p>
      </dgm:t>
    </dgm:pt>
    <dgm:pt modelId="{F7785FC8-78B5-4F92-9A14-E13D74443547}" type="parTrans" cxnId="{9C35BBCB-6CC7-4045-BE85-BACF103D0BCB}">
      <dgm:prSet/>
      <dgm:spPr/>
      <dgm:t>
        <a:bodyPr/>
        <a:lstStyle/>
        <a:p>
          <a:endParaRPr lang="ru-RU"/>
        </a:p>
      </dgm:t>
    </dgm:pt>
    <dgm:pt modelId="{14DC4DDD-FCD5-4C1A-A93D-A0E36B7EAEFD}" type="sibTrans" cxnId="{9C35BBCB-6CC7-4045-BE85-BACF103D0BCB}">
      <dgm:prSet/>
      <dgm:spPr/>
      <dgm:t>
        <a:bodyPr/>
        <a:lstStyle/>
        <a:p>
          <a:endParaRPr lang="ru-RU"/>
        </a:p>
      </dgm:t>
    </dgm:pt>
    <dgm:pt modelId="{AAEF6928-C03D-4E3C-AA46-160959994618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tx1"/>
              </a:solidFill>
            </a:rPr>
            <a:t>(</a:t>
          </a:r>
          <a:r>
            <a:rPr lang="ru-RU" sz="2000" dirty="0" smtClean="0">
              <a:solidFill>
                <a:schemeClr val="tx1"/>
              </a:solidFill>
            </a:rPr>
            <a:t>производительность, грузоподъемность,).</a:t>
          </a:r>
          <a:endParaRPr lang="ru-RU" sz="2000" dirty="0">
            <a:solidFill>
              <a:schemeClr val="tx1"/>
            </a:solidFill>
          </a:endParaRPr>
        </a:p>
      </dgm:t>
    </dgm:pt>
    <dgm:pt modelId="{C012DDAC-B6A3-44EC-A145-3E463057CCB8}" type="parTrans" cxnId="{BEBC2448-FDC5-42D8-ACFC-924A176B2AE7}">
      <dgm:prSet/>
      <dgm:spPr/>
      <dgm:t>
        <a:bodyPr/>
        <a:lstStyle/>
        <a:p>
          <a:endParaRPr lang="ru-RU"/>
        </a:p>
      </dgm:t>
    </dgm:pt>
    <dgm:pt modelId="{44EF334F-19B1-4A0E-B7FE-D0308085E75C}" type="sibTrans" cxnId="{BEBC2448-FDC5-42D8-ACFC-924A176B2AE7}">
      <dgm:prSet/>
      <dgm:spPr/>
      <dgm:t>
        <a:bodyPr/>
        <a:lstStyle/>
        <a:p>
          <a:endParaRPr lang="ru-RU"/>
        </a:p>
      </dgm:t>
    </dgm:pt>
    <dgm:pt modelId="{2FC5832A-F3FC-4F91-BA0E-153BDE46A2E5}" type="pres">
      <dgm:prSet presAssocID="{45652A31-0AF2-41F2-92A4-0E6945028C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052331-A36F-4529-85BF-F1C10373495C}" type="pres">
      <dgm:prSet presAssocID="{9A25E8AD-ADC7-4B13-8E00-CB05A3E3CA14}" presName="node" presStyleLbl="node1" presStyleIdx="0" presStyleCnt="2" custLinFactNeighborX="4970" custLinFactNeighborY="-64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1A2D82-EDB9-422A-81C4-A18B20846517}" type="pres">
      <dgm:prSet presAssocID="{CF518F0A-3C42-4C82-8E1C-8593886AAFE0}" presName="sibTrans" presStyleLbl="sibTrans2D1" presStyleIdx="0" presStyleCnt="1"/>
      <dgm:spPr/>
      <dgm:t>
        <a:bodyPr/>
        <a:lstStyle/>
        <a:p>
          <a:endParaRPr lang="ru-RU"/>
        </a:p>
      </dgm:t>
    </dgm:pt>
    <dgm:pt modelId="{6A0E14B6-C13F-4B3B-B928-2A3516EBB881}" type="pres">
      <dgm:prSet presAssocID="{CF518F0A-3C42-4C82-8E1C-8593886AAFE0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C3A04266-26AF-46B7-8E78-F949A4DC79D4}" type="pres">
      <dgm:prSet presAssocID="{B1FDEA04-1959-4C3C-93B4-0AD6DD4A3D9D}" presName="node" presStyleLbl="node1" presStyleIdx="1" presStyleCnt="2" custScaleX="107212" custScaleY="119141" custLinFactNeighborX="-9306" custLinFactNeighborY="68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35BBCB-6CC7-4045-BE85-BACF103D0BCB}" srcId="{B1FDEA04-1959-4C3C-93B4-0AD6DD4A3D9D}" destId="{58AA7EFD-9ED3-4439-A287-34CFEAA9C2C2}" srcOrd="0" destOrd="0" parTransId="{F7785FC8-78B5-4F92-9A14-E13D74443547}" sibTransId="{14DC4DDD-FCD5-4C1A-A93D-A0E36B7EAEFD}"/>
    <dgm:cxn modelId="{BEBC2448-FDC5-42D8-ACFC-924A176B2AE7}" srcId="{9A25E8AD-ADC7-4B13-8E00-CB05A3E3CA14}" destId="{AAEF6928-C03D-4E3C-AA46-160959994618}" srcOrd="0" destOrd="0" parTransId="{C012DDAC-B6A3-44EC-A145-3E463057CCB8}" sibTransId="{44EF334F-19B1-4A0E-B7FE-D0308085E75C}"/>
    <dgm:cxn modelId="{09048899-6BE5-4118-9B64-BFA316BF3568}" srcId="{45652A31-0AF2-41F2-92A4-0E6945028C5C}" destId="{B1FDEA04-1959-4C3C-93B4-0AD6DD4A3D9D}" srcOrd="1" destOrd="0" parTransId="{2D99EFC3-485B-4125-8E5A-2ACE084209A0}" sibTransId="{3F07539B-2053-44B5-976B-1C639B9D3F82}"/>
    <dgm:cxn modelId="{2E2F0F93-8FAC-4CC5-A60F-42DA03D45EB4}" type="presOf" srcId="{B1FDEA04-1959-4C3C-93B4-0AD6DD4A3D9D}" destId="{C3A04266-26AF-46B7-8E78-F949A4DC79D4}" srcOrd="0" destOrd="0" presId="urn:microsoft.com/office/officeart/2005/8/layout/process1"/>
    <dgm:cxn modelId="{B26A63D9-442F-4626-9C9F-0C30DB8DB2E1}" type="presOf" srcId="{CF518F0A-3C42-4C82-8E1C-8593886AAFE0}" destId="{411A2D82-EDB9-422A-81C4-A18B20846517}" srcOrd="0" destOrd="0" presId="urn:microsoft.com/office/officeart/2005/8/layout/process1"/>
    <dgm:cxn modelId="{58F9C7FF-F46C-4240-BE27-2EFE4C5C7D66}" type="presOf" srcId="{CF518F0A-3C42-4C82-8E1C-8593886AAFE0}" destId="{6A0E14B6-C13F-4B3B-B928-2A3516EBB881}" srcOrd="1" destOrd="0" presId="urn:microsoft.com/office/officeart/2005/8/layout/process1"/>
    <dgm:cxn modelId="{EA0273C1-2AD3-4D4A-A255-2ED217E0B3CE}" type="presOf" srcId="{AAEF6928-C03D-4E3C-AA46-160959994618}" destId="{A6052331-A36F-4529-85BF-F1C10373495C}" srcOrd="0" destOrd="1" presId="urn:microsoft.com/office/officeart/2005/8/layout/process1"/>
    <dgm:cxn modelId="{0C3CA28E-75E1-40A7-9BB4-26264440FE4C}" type="presOf" srcId="{9A25E8AD-ADC7-4B13-8E00-CB05A3E3CA14}" destId="{A6052331-A36F-4529-85BF-F1C10373495C}" srcOrd="0" destOrd="0" presId="urn:microsoft.com/office/officeart/2005/8/layout/process1"/>
    <dgm:cxn modelId="{74B8324A-8F3C-4CDD-8CB1-EA162D40A183}" srcId="{45652A31-0AF2-41F2-92A4-0E6945028C5C}" destId="{9A25E8AD-ADC7-4B13-8E00-CB05A3E3CA14}" srcOrd="0" destOrd="0" parTransId="{E83C3647-4F3F-48E5-896E-0179A21898B1}" sibTransId="{CF518F0A-3C42-4C82-8E1C-8593886AAFE0}"/>
    <dgm:cxn modelId="{C6B41C37-FDBB-4595-9513-2D35B80E4172}" type="presOf" srcId="{58AA7EFD-9ED3-4439-A287-34CFEAA9C2C2}" destId="{C3A04266-26AF-46B7-8E78-F949A4DC79D4}" srcOrd="0" destOrd="1" presId="urn:microsoft.com/office/officeart/2005/8/layout/process1"/>
    <dgm:cxn modelId="{6F6D316A-2BDB-4E99-BB22-2211052BC2B5}" type="presOf" srcId="{45652A31-0AF2-41F2-92A4-0E6945028C5C}" destId="{2FC5832A-F3FC-4F91-BA0E-153BDE46A2E5}" srcOrd="0" destOrd="0" presId="urn:microsoft.com/office/officeart/2005/8/layout/process1"/>
    <dgm:cxn modelId="{2A84FBBA-A8EA-409B-9A85-79BFE9473404}" type="presParOf" srcId="{2FC5832A-F3FC-4F91-BA0E-153BDE46A2E5}" destId="{A6052331-A36F-4529-85BF-F1C10373495C}" srcOrd="0" destOrd="0" presId="urn:microsoft.com/office/officeart/2005/8/layout/process1"/>
    <dgm:cxn modelId="{81D55F6D-7EB9-4089-8154-7F1B49932E79}" type="presParOf" srcId="{2FC5832A-F3FC-4F91-BA0E-153BDE46A2E5}" destId="{411A2D82-EDB9-422A-81C4-A18B20846517}" srcOrd="1" destOrd="0" presId="urn:microsoft.com/office/officeart/2005/8/layout/process1"/>
    <dgm:cxn modelId="{9C124644-21FE-4CEF-A8F7-AFAAB0C5449A}" type="presParOf" srcId="{411A2D82-EDB9-422A-81C4-A18B20846517}" destId="{6A0E14B6-C13F-4B3B-B928-2A3516EBB881}" srcOrd="0" destOrd="0" presId="urn:microsoft.com/office/officeart/2005/8/layout/process1"/>
    <dgm:cxn modelId="{C09A1DC8-E8E6-4C84-878D-89A21645EB37}" type="presParOf" srcId="{2FC5832A-F3FC-4F91-BA0E-153BDE46A2E5}" destId="{C3A04266-26AF-46B7-8E78-F949A4DC79D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27A279C-38E4-41A7-A2E4-C0CE4ECBC256}" type="doc">
      <dgm:prSet loTypeId="urn:microsoft.com/office/officeart/2005/8/layout/radial1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FBD77E8-D039-4F4D-8485-A2834D2B7BA7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1" action="ppaction://hlinksldjump"/>
            </a:rPr>
            <a:t>1 назначения</a:t>
          </a:r>
          <a:endParaRPr lang="ru-RU" sz="1600" dirty="0"/>
        </a:p>
      </dgm:t>
    </dgm:pt>
    <dgm:pt modelId="{F7CE3473-3DBE-4CE8-AC70-75A033907334}" type="parTrans" cxnId="{179E2E2C-5C76-49B8-AA6A-66478918361D}">
      <dgm:prSet/>
      <dgm:spPr/>
      <dgm:t>
        <a:bodyPr/>
        <a:lstStyle/>
        <a:p>
          <a:endParaRPr lang="ru-RU"/>
        </a:p>
      </dgm:t>
    </dgm:pt>
    <dgm:pt modelId="{204ED8D5-BB19-4A1F-8487-66A9B2799179}" type="sibTrans" cxnId="{179E2E2C-5C76-49B8-AA6A-66478918361D}">
      <dgm:prSet/>
      <dgm:spPr/>
      <dgm:t>
        <a:bodyPr/>
        <a:lstStyle/>
        <a:p>
          <a:endParaRPr lang="ru-RU"/>
        </a:p>
      </dgm:t>
    </dgm:pt>
    <dgm:pt modelId="{571EB83E-3530-4F66-9E12-F5B6C6645929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2" action="ppaction://hlinksldjump"/>
            </a:rPr>
            <a:t>2надежности</a:t>
          </a:r>
          <a:endParaRPr lang="ru-RU" sz="1600" dirty="0"/>
        </a:p>
      </dgm:t>
    </dgm:pt>
    <dgm:pt modelId="{3E4D065E-D41B-4817-9E4A-9A6DB06C1C4A}" type="parTrans" cxnId="{634C77FB-1BF2-4AC7-B8B0-F06B1F18BCE5}">
      <dgm:prSet/>
      <dgm:spPr/>
      <dgm:t>
        <a:bodyPr/>
        <a:lstStyle/>
        <a:p>
          <a:endParaRPr lang="ru-RU"/>
        </a:p>
      </dgm:t>
    </dgm:pt>
    <dgm:pt modelId="{5DEC373C-B5F4-4457-90DE-861E97AA0546}" type="sibTrans" cxnId="{634C77FB-1BF2-4AC7-B8B0-F06B1F18BCE5}">
      <dgm:prSet/>
      <dgm:spPr/>
      <dgm:t>
        <a:bodyPr/>
        <a:lstStyle/>
        <a:p>
          <a:endParaRPr lang="ru-RU"/>
        </a:p>
      </dgm:t>
    </dgm:pt>
    <dgm:pt modelId="{897BD797-768E-457F-943E-0C4A5AC1382F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3" action="ppaction://hlinksldjump"/>
            </a:rPr>
            <a:t>3 технологичности</a:t>
          </a:r>
          <a:endParaRPr lang="ru-RU" sz="1600" dirty="0"/>
        </a:p>
      </dgm:t>
    </dgm:pt>
    <dgm:pt modelId="{807E9AE8-17D0-44D6-A9C9-9AAA30D922AA}" type="parTrans" cxnId="{E1CC56F2-E9B0-46AF-835F-94D37914EE4F}">
      <dgm:prSet/>
      <dgm:spPr/>
      <dgm:t>
        <a:bodyPr/>
        <a:lstStyle/>
        <a:p>
          <a:endParaRPr lang="ru-RU"/>
        </a:p>
      </dgm:t>
    </dgm:pt>
    <dgm:pt modelId="{CB494461-AEA5-4648-8C70-07F2857C010F}" type="sibTrans" cxnId="{E1CC56F2-E9B0-46AF-835F-94D37914EE4F}">
      <dgm:prSet/>
      <dgm:spPr/>
      <dgm:t>
        <a:bodyPr/>
        <a:lstStyle/>
        <a:p>
          <a:endParaRPr lang="ru-RU"/>
        </a:p>
      </dgm:t>
    </dgm:pt>
    <dgm:pt modelId="{65E4A1EB-A53C-4F64-A94D-0F43ACB63EF9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4" action="ppaction://hlinksldjump"/>
            </a:rPr>
            <a:t>4 Стандартизации и унификации</a:t>
          </a:r>
          <a:endParaRPr lang="ru-RU" sz="1600" dirty="0"/>
        </a:p>
      </dgm:t>
    </dgm:pt>
    <dgm:pt modelId="{B98C5D27-2147-43B8-9259-5D570181B99A}" type="parTrans" cxnId="{110ED8B1-2163-478D-8DC0-30EC24DD5456}">
      <dgm:prSet/>
      <dgm:spPr/>
      <dgm:t>
        <a:bodyPr/>
        <a:lstStyle/>
        <a:p>
          <a:endParaRPr lang="ru-RU"/>
        </a:p>
      </dgm:t>
    </dgm:pt>
    <dgm:pt modelId="{FAA15273-E64B-4D9A-9DE1-B8CAAE6BD17B}" type="sibTrans" cxnId="{110ED8B1-2163-478D-8DC0-30EC24DD5456}">
      <dgm:prSet/>
      <dgm:spPr/>
      <dgm:t>
        <a:bodyPr/>
        <a:lstStyle/>
        <a:p>
          <a:endParaRPr lang="ru-RU"/>
        </a:p>
      </dgm:t>
    </dgm:pt>
    <dgm:pt modelId="{85CE1DCC-1ACE-45D2-A3E4-C27D80783E05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4" action="ppaction://hlinksldjump"/>
            </a:rPr>
            <a:t>5патентно-правовые</a:t>
          </a:r>
          <a:endParaRPr lang="ru-RU" sz="1600" dirty="0"/>
        </a:p>
      </dgm:t>
    </dgm:pt>
    <dgm:pt modelId="{7E094728-8E8B-437E-B3A9-220FC674A792}" type="parTrans" cxnId="{B3E19C31-1AE3-4964-A760-2E6261401B4E}">
      <dgm:prSet/>
      <dgm:spPr/>
      <dgm:t>
        <a:bodyPr/>
        <a:lstStyle/>
        <a:p>
          <a:endParaRPr lang="ru-RU"/>
        </a:p>
      </dgm:t>
    </dgm:pt>
    <dgm:pt modelId="{785D98EB-1655-4C3D-B9F2-3D8CDC318B85}" type="sibTrans" cxnId="{B3E19C31-1AE3-4964-A760-2E6261401B4E}">
      <dgm:prSet/>
      <dgm:spPr/>
      <dgm:t>
        <a:bodyPr/>
        <a:lstStyle/>
        <a:p>
          <a:endParaRPr lang="ru-RU"/>
        </a:p>
      </dgm:t>
    </dgm:pt>
    <dgm:pt modelId="{15983A6C-A806-4AB3-8E4C-012265991E0A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5" action="ppaction://hlinksldjump"/>
            </a:rPr>
            <a:t>6 эргономические</a:t>
          </a:r>
          <a:endParaRPr lang="ru-RU" sz="1600" dirty="0"/>
        </a:p>
      </dgm:t>
    </dgm:pt>
    <dgm:pt modelId="{367985A3-462B-4BB8-B636-C0DAD9834163}" type="parTrans" cxnId="{718B81CC-65DD-4F35-842E-B2F58746EE48}">
      <dgm:prSet/>
      <dgm:spPr/>
      <dgm:t>
        <a:bodyPr/>
        <a:lstStyle/>
        <a:p>
          <a:endParaRPr lang="ru-RU"/>
        </a:p>
      </dgm:t>
    </dgm:pt>
    <dgm:pt modelId="{3B52F413-2F8B-4FEC-B768-99BE90250035}" type="sibTrans" cxnId="{718B81CC-65DD-4F35-842E-B2F58746EE48}">
      <dgm:prSet/>
      <dgm:spPr/>
      <dgm:t>
        <a:bodyPr/>
        <a:lstStyle/>
        <a:p>
          <a:endParaRPr lang="ru-RU"/>
        </a:p>
      </dgm:t>
    </dgm:pt>
    <dgm:pt modelId="{17F8F23A-0A2C-4AD4-B656-E0343F0AF4B6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6" action="ppaction://hlinksldjump"/>
            </a:rPr>
            <a:t>7 эстетические</a:t>
          </a:r>
          <a:endParaRPr lang="ru-RU" sz="1600" dirty="0"/>
        </a:p>
      </dgm:t>
    </dgm:pt>
    <dgm:pt modelId="{B205E567-F08D-41F5-B3D6-F2D898C81159}" type="parTrans" cxnId="{E2C91D2A-0F7C-4D56-83BD-A54478900CDC}">
      <dgm:prSet/>
      <dgm:spPr/>
      <dgm:t>
        <a:bodyPr/>
        <a:lstStyle/>
        <a:p>
          <a:endParaRPr lang="ru-RU"/>
        </a:p>
      </dgm:t>
    </dgm:pt>
    <dgm:pt modelId="{83A26D34-DB30-49E1-A7ED-B3DB6D311030}" type="sibTrans" cxnId="{E2C91D2A-0F7C-4D56-83BD-A54478900CDC}">
      <dgm:prSet/>
      <dgm:spPr/>
      <dgm:t>
        <a:bodyPr/>
        <a:lstStyle/>
        <a:p>
          <a:endParaRPr lang="ru-RU"/>
        </a:p>
      </dgm:t>
    </dgm:pt>
    <dgm:pt modelId="{39A4266C-5900-44F3-9367-ECF5ABF6D94E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7" action="ppaction://hlinksldjump"/>
            </a:rPr>
            <a:t>8 транспортабельности</a:t>
          </a:r>
          <a:endParaRPr lang="ru-RU" sz="1600" dirty="0"/>
        </a:p>
      </dgm:t>
    </dgm:pt>
    <dgm:pt modelId="{629B79BD-40B0-4156-98CB-ACE0D72CAFB4}" type="parTrans" cxnId="{4C49B077-F920-4C25-A5D8-D1CB6587D959}">
      <dgm:prSet/>
      <dgm:spPr/>
      <dgm:t>
        <a:bodyPr/>
        <a:lstStyle/>
        <a:p>
          <a:endParaRPr lang="ru-RU"/>
        </a:p>
      </dgm:t>
    </dgm:pt>
    <dgm:pt modelId="{A99BA5F5-58F0-489A-9426-0284B943B4ED}" type="sibTrans" cxnId="{4C49B077-F920-4C25-A5D8-D1CB6587D959}">
      <dgm:prSet/>
      <dgm:spPr/>
      <dgm:t>
        <a:bodyPr/>
        <a:lstStyle/>
        <a:p>
          <a:endParaRPr lang="ru-RU"/>
        </a:p>
      </dgm:t>
    </dgm:pt>
    <dgm:pt modelId="{78F1735C-FFD5-4CAA-9AFA-54C87476B811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5" action="ppaction://hlinksldjump"/>
            </a:rPr>
            <a:t>9 безопасности</a:t>
          </a:r>
          <a:endParaRPr lang="ru-RU" sz="1600" dirty="0"/>
        </a:p>
      </dgm:t>
    </dgm:pt>
    <dgm:pt modelId="{C0BBD1DC-C9F7-4C2F-92FE-FA6CFA347707}" type="parTrans" cxnId="{236AD5FD-D5EF-4858-A132-62981AF879B8}">
      <dgm:prSet/>
      <dgm:spPr/>
      <dgm:t>
        <a:bodyPr/>
        <a:lstStyle/>
        <a:p>
          <a:endParaRPr lang="ru-RU"/>
        </a:p>
      </dgm:t>
    </dgm:pt>
    <dgm:pt modelId="{0ED5CF0E-7B5C-4B9B-9DE9-2BB79244E6D0}" type="sibTrans" cxnId="{236AD5FD-D5EF-4858-A132-62981AF879B8}">
      <dgm:prSet/>
      <dgm:spPr/>
      <dgm:t>
        <a:bodyPr/>
        <a:lstStyle/>
        <a:p>
          <a:endParaRPr lang="ru-RU"/>
        </a:p>
      </dgm:t>
    </dgm:pt>
    <dgm:pt modelId="{927E2DE9-8C06-4B30-829B-9FA856C4C3A3}">
      <dgm:prSet custT="1"/>
      <dgm:spPr/>
      <dgm:t>
        <a:bodyPr/>
        <a:lstStyle/>
        <a:p>
          <a:pPr rtl="0"/>
          <a:r>
            <a:rPr lang="ru-RU" sz="1600" b="1" i="1" dirty="0" smtClean="0">
              <a:hlinkClick xmlns:r="http://schemas.openxmlformats.org/officeDocument/2006/relationships" r:id="rId7" action="ppaction://hlinksldjump"/>
            </a:rPr>
            <a:t>10 экологические</a:t>
          </a:r>
          <a:endParaRPr lang="ru-RU" sz="1600" dirty="0"/>
        </a:p>
      </dgm:t>
    </dgm:pt>
    <dgm:pt modelId="{201744B3-905C-4F1B-9CFB-C0CAF944C1D4}" type="parTrans" cxnId="{9836CD81-3FD8-4D1E-AB57-DB8563B8AF7F}">
      <dgm:prSet/>
      <dgm:spPr/>
      <dgm:t>
        <a:bodyPr/>
        <a:lstStyle/>
        <a:p>
          <a:endParaRPr lang="ru-RU"/>
        </a:p>
      </dgm:t>
    </dgm:pt>
    <dgm:pt modelId="{C1557F6D-F67A-446F-BAD1-57FD5BCE43F8}" type="sibTrans" cxnId="{9836CD81-3FD8-4D1E-AB57-DB8563B8AF7F}">
      <dgm:prSet/>
      <dgm:spPr/>
      <dgm:t>
        <a:bodyPr/>
        <a:lstStyle/>
        <a:p>
          <a:endParaRPr lang="ru-RU"/>
        </a:p>
      </dgm:t>
    </dgm:pt>
    <dgm:pt modelId="{D3641534-0C01-41E8-A1B1-4C9893CCE724}">
      <dgm:prSet custT="1"/>
      <dgm:spPr/>
      <dgm:t>
        <a:bodyPr/>
        <a:lstStyle/>
        <a:p>
          <a:pPr rtl="0"/>
          <a:r>
            <a:rPr lang="ru-RU" sz="2400" dirty="0" smtClean="0">
              <a:ln w="18415" cmpd="sng">
                <a:prstDash val="solid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rPr>
            <a:t>Показатели качества</a:t>
          </a:r>
          <a:endParaRPr lang="ru-RU" sz="2400" dirty="0"/>
        </a:p>
      </dgm:t>
    </dgm:pt>
    <dgm:pt modelId="{EF87137A-8128-4EE6-9B70-2165B25371A5}" type="parTrans" cxnId="{D37BB19C-0F4F-4324-B41F-A02B178FE952}">
      <dgm:prSet/>
      <dgm:spPr/>
      <dgm:t>
        <a:bodyPr/>
        <a:lstStyle/>
        <a:p>
          <a:endParaRPr lang="ru-RU"/>
        </a:p>
      </dgm:t>
    </dgm:pt>
    <dgm:pt modelId="{FABB13AD-80DC-4358-B8A5-CD51E1AA471B}" type="sibTrans" cxnId="{D37BB19C-0F4F-4324-B41F-A02B178FE952}">
      <dgm:prSet/>
      <dgm:spPr/>
      <dgm:t>
        <a:bodyPr/>
        <a:lstStyle/>
        <a:p>
          <a:endParaRPr lang="ru-RU"/>
        </a:p>
      </dgm:t>
    </dgm:pt>
    <dgm:pt modelId="{FDB60C76-61AD-40D4-8EBC-3885007F0F30}" type="pres">
      <dgm:prSet presAssocID="{627A279C-38E4-41A7-A2E4-C0CE4ECBC2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110B4E-6233-4678-9875-8CF2714743A5}" type="pres">
      <dgm:prSet presAssocID="{D3641534-0C01-41E8-A1B1-4C9893CCE724}" presName="centerShape" presStyleLbl="node0" presStyleIdx="0" presStyleCnt="1" custScaleX="239986" custScaleY="204527"/>
      <dgm:spPr/>
      <dgm:t>
        <a:bodyPr/>
        <a:lstStyle/>
        <a:p>
          <a:endParaRPr lang="ru-RU"/>
        </a:p>
      </dgm:t>
    </dgm:pt>
    <dgm:pt modelId="{368B3DBF-373E-44A2-95F7-AA4C7E99FAC7}" type="pres">
      <dgm:prSet presAssocID="{F7CE3473-3DBE-4CE8-AC70-75A033907334}" presName="Name9" presStyleLbl="parChTrans1D2" presStyleIdx="0" presStyleCnt="10"/>
      <dgm:spPr/>
      <dgm:t>
        <a:bodyPr/>
        <a:lstStyle/>
        <a:p>
          <a:endParaRPr lang="ru-RU"/>
        </a:p>
      </dgm:t>
    </dgm:pt>
    <dgm:pt modelId="{771BBE8C-990F-4B52-9464-2ED705B6E5BF}" type="pres">
      <dgm:prSet presAssocID="{F7CE3473-3DBE-4CE8-AC70-75A033907334}" presName="connTx" presStyleLbl="parChTrans1D2" presStyleIdx="0" presStyleCnt="10"/>
      <dgm:spPr/>
      <dgm:t>
        <a:bodyPr/>
        <a:lstStyle/>
        <a:p>
          <a:endParaRPr lang="ru-RU"/>
        </a:p>
      </dgm:t>
    </dgm:pt>
    <dgm:pt modelId="{D2C85173-FD6C-47E1-B564-912E86581398}" type="pres">
      <dgm:prSet presAssocID="{7FBD77E8-D039-4F4D-8485-A2834D2B7BA7}" presName="node" presStyleLbl="node1" presStyleIdx="0" presStyleCnt="10" custScaleX="169023" custScaleY="845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0C5338-1273-4B18-8AE0-B8AE7B27FAB3}" type="pres">
      <dgm:prSet presAssocID="{3E4D065E-D41B-4817-9E4A-9A6DB06C1C4A}" presName="Name9" presStyleLbl="parChTrans1D2" presStyleIdx="1" presStyleCnt="10"/>
      <dgm:spPr/>
      <dgm:t>
        <a:bodyPr/>
        <a:lstStyle/>
        <a:p>
          <a:endParaRPr lang="ru-RU"/>
        </a:p>
      </dgm:t>
    </dgm:pt>
    <dgm:pt modelId="{BF89C1D5-7D60-4B15-9831-446641D03A5C}" type="pres">
      <dgm:prSet presAssocID="{3E4D065E-D41B-4817-9E4A-9A6DB06C1C4A}" presName="connTx" presStyleLbl="parChTrans1D2" presStyleIdx="1" presStyleCnt="10"/>
      <dgm:spPr/>
      <dgm:t>
        <a:bodyPr/>
        <a:lstStyle/>
        <a:p>
          <a:endParaRPr lang="ru-RU"/>
        </a:p>
      </dgm:t>
    </dgm:pt>
    <dgm:pt modelId="{96A23BD7-5B73-4AC4-9ED0-E9A541E9BBCF}" type="pres">
      <dgm:prSet presAssocID="{571EB83E-3530-4F66-9E12-F5B6C6645929}" presName="node" presStyleLbl="node1" presStyleIdx="1" presStyleCnt="10" custScaleX="175594" custScaleY="94032" custRadScaleRad="122865" custRadScaleInc="59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A0BA4B-FF3E-4E57-849D-6EE9F2313E02}" type="pres">
      <dgm:prSet presAssocID="{807E9AE8-17D0-44D6-A9C9-9AAA30D922AA}" presName="Name9" presStyleLbl="parChTrans1D2" presStyleIdx="2" presStyleCnt="10"/>
      <dgm:spPr/>
      <dgm:t>
        <a:bodyPr/>
        <a:lstStyle/>
        <a:p>
          <a:endParaRPr lang="ru-RU"/>
        </a:p>
      </dgm:t>
    </dgm:pt>
    <dgm:pt modelId="{E4DA2465-D62A-4BAD-BAA5-E0E444ED0FC1}" type="pres">
      <dgm:prSet presAssocID="{807E9AE8-17D0-44D6-A9C9-9AAA30D922AA}" presName="connTx" presStyleLbl="parChTrans1D2" presStyleIdx="2" presStyleCnt="10"/>
      <dgm:spPr/>
      <dgm:t>
        <a:bodyPr/>
        <a:lstStyle/>
        <a:p>
          <a:endParaRPr lang="ru-RU"/>
        </a:p>
      </dgm:t>
    </dgm:pt>
    <dgm:pt modelId="{06D18B0D-EF5F-432B-92A1-65A8EE192758}" type="pres">
      <dgm:prSet presAssocID="{897BD797-768E-457F-943E-0C4A5AC1382F}" presName="node" presStyleLbl="node1" presStyleIdx="2" presStyleCnt="10" custScaleX="181285" custScaleY="96913" custRadScaleRad="122046" custRadScaleInc="218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151BE-A46A-478A-B49F-9B5B9ABB86B2}" type="pres">
      <dgm:prSet presAssocID="{B98C5D27-2147-43B8-9259-5D570181B99A}" presName="Name9" presStyleLbl="parChTrans1D2" presStyleIdx="3" presStyleCnt="10"/>
      <dgm:spPr/>
      <dgm:t>
        <a:bodyPr/>
        <a:lstStyle/>
        <a:p>
          <a:endParaRPr lang="ru-RU"/>
        </a:p>
      </dgm:t>
    </dgm:pt>
    <dgm:pt modelId="{D614F727-5330-4A85-A839-0AC849108F0A}" type="pres">
      <dgm:prSet presAssocID="{B98C5D27-2147-43B8-9259-5D570181B99A}" presName="connTx" presStyleLbl="parChTrans1D2" presStyleIdx="3" presStyleCnt="10"/>
      <dgm:spPr/>
      <dgm:t>
        <a:bodyPr/>
        <a:lstStyle/>
        <a:p>
          <a:endParaRPr lang="ru-RU"/>
        </a:p>
      </dgm:t>
    </dgm:pt>
    <dgm:pt modelId="{D32E2E7A-CF66-4060-B020-1B20EB880188}" type="pres">
      <dgm:prSet presAssocID="{65E4A1EB-A53C-4F64-A94D-0F43ACB63EF9}" presName="node" presStyleLbl="node1" presStyleIdx="3" presStyleCnt="10" custScaleX="182575" custScaleY="102065" custRadScaleRad="117478" custRadScaleInc="-1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B960B1-141E-4FC2-A752-3BA55F21D3A2}" type="pres">
      <dgm:prSet presAssocID="{7E094728-8E8B-437E-B3A9-220FC674A792}" presName="Name9" presStyleLbl="parChTrans1D2" presStyleIdx="4" presStyleCnt="10"/>
      <dgm:spPr/>
      <dgm:t>
        <a:bodyPr/>
        <a:lstStyle/>
        <a:p>
          <a:endParaRPr lang="ru-RU"/>
        </a:p>
      </dgm:t>
    </dgm:pt>
    <dgm:pt modelId="{916AB249-115F-4ACE-858B-7C47F336006C}" type="pres">
      <dgm:prSet presAssocID="{7E094728-8E8B-437E-B3A9-220FC674A792}" presName="connTx" presStyleLbl="parChTrans1D2" presStyleIdx="4" presStyleCnt="10"/>
      <dgm:spPr/>
      <dgm:t>
        <a:bodyPr/>
        <a:lstStyle/>
        <a:p>
          <a:endParaRPr lang="ru-RU"/>
        </a:p>
      </dgm:t>
    </dgm:pt>
    <dgm:pt modelId="{F2CA570D-AEF9-4B1B-8DCD-12EDF5F06492}" type="pres">
      <dgm:prSet presAssocID="{85CE1DCC-1ACE-45D2-A3E4-C27D80783E05}" presName="node" presStyleLbl="node1" presStyleIdx="4" presStyleCnt="10" custScaleX="162700" custScaleY="94364" custRadScaleRad="127194" custRadScaleInc="-461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7DB58-AE54-442C-8AA7-D1666BF33E08}" type="pres">
      <dgm:prSet presAssocID="{367985A3-462B-4BB8-B636-C0DAD9834163}" presName="Name9" presStyleLbl="parChTrans1D2" presStyleIdx="5" presStyleCnt="10"/>
      <dgm:spPr/>
      <dgm:t>
        <a:bodyPr/>
        <a:lstStyle/>
        <a:p>
          <a:endParaRPr lang="ru-RU"/>
        </a:p>
      </dgm:t>
    </dgm:pt>
    <dgm:pt modelId="{E3161624-4D0A-4A45-8C9F-99D8F18869D4}" type="pres">
      <dgm:prSet presAssocID="{367985A3-462B-4BB8-B636-C0DAD9834163}" presName="connTx" presStyleLbl="parChTrans1D2" presStyleIdx="5" presStyleCnt="10"/>
      <dgm:spPr/>
      <dgm:t>
        <a:bodyPr/>
        <a:lstStyle/>
        <a:p>
          <a:endParaRPr lang="ru-RU"/>
        </a:p>
      </dgm:t>
    </dgm:pt>
    <dgm:pt modelId="{9FFBE155-55DB-4EA2-91F2-FB4B29EAB437}" type="pres">
      <dgm:prSet presAssocID="{15983A6C-A806-4AB3-8E4C-012265991E0A}" presName="node" presStyleLbl="node1" presStyleIdx="5" presStyleCnt="10" custScaleX="169023" custScaleY="101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A0DB2E-5783-452D-A4AD-F88A2F3649A4}" type="pres">
      <dgm:prSet presAssocID="{B205E567-F08D-41F5-B3D6-F2D898C81159}" presName="Name9" presStyleLbl="parChTrans1D2" presStyleIdx="6" presStyleCnt="10"/>
      <dgm:spPr/>
      <dgm:t>
        <a:bodyPr/>
        <a:lstStyle/>
        <a:p>
          <a:endParaRPr lang="ru-RU"/>
        </a:p>
      </dgm:t>
    </dgm:pt>
    <dgm:pt modelId="{BDBC6FB7-0C05-43B6-B6B1-1D1FE8613EA3}" type="pres">
      <dgm:prSet presAssocID="{B205E567-F08D-41F5-B3D6-F2D898C81159}" presName="connTx" presStyleLbl="parChTrans1D2" presStyleIdx="6" presStyleCnt="10"/>
      <dgm:spPr/>
      <dgm:t>
        <a:bodyPr/>
        <a:lstStyle/>
        <a:p>
          <a:endParaRPr lang="ru-RU"/>
        </a:p>
      </dgm:t>
    </dgm:pt>
    <dgm:pt modelId="{B8F66631-0A1A-43FC-80D7-D2B7086FB698}" type="pres">
      <dgm:prSet presAssocID="{17F8F23A-0A2C-4AD4-B656-E0343F0AF4B6}" presName="node" presStyleLbl="node1" presStyleIdx="6" presStyleCnt="10" custScaleX="170963" custRadScaleRad="133070" custRadScaleInc="75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D27C42-5D21-4659-990A-D6CC22C4BCA3}" type="pres">
      <dgm:prSet presAssocID="{629B79BD-40B0-4156-98CB-ACE0D72CAFB4}" presName="Name9" presStyleLbl="parChTrans1D2" presStyleIdx="7" presStyleCnt="10"/>
      <dgm:spPr/>
      <dgm:t>
        <a:bodyPr/>
        <a:lstStyle/>
        <a:p>
          <a:endParaRPr lang="ru-RU"/>
        </a:p>
      </dgm:t>
    </dgm:pt>
    <dgm:pt modelId="{49213F6B-808B-48CE-85E0-5557D40681FC}" type="pres">
      <dgm:prSet presAssocID="{629B79BD-40B0-4156-98CB-ACE0D72CAFB4}" presName="connTx" presStyleLbl="parChTrans1D2" presStyleIdx="7" presStyleCnt="10"/>
      <dgm:spPr/>
      <dgm:t>
        <a:bodyPr/>
        <a:lstStyle/>
        <a:p>
          <a:endParaRPr lang="ru-RU"/>
        </a:p>
      </dgm:t>
    </dgm:pt>
    <dgm:pt modelId="{35B86BFF-3D4C-4960-B572-4CDE09DE6BE6}" type="pres">
      <dgm:prSet presAssocID="{39A4266C-5900-44F3-9367-ECF5ABF6D94E}" presName="node" presStyleLbl="node1" presStyleIdx="7" presStyleCnt="10" custScaleX="168376" custScaleY="93421" custRadScaleRad="123981" custRadScaleInc="198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2AB3A-AF13-48A2-B5AA-150DC906C2B3}" type="pres">
      <dgm:prSet presAssocID="{C0BBD1DC-C9F7-4C2F-92FE-FA6CFA347707}" presName="Name9" presStyleLbl="parChTrans1D2" presStyleIdx="8" presStyleCnt="10"/>
      <dgm:spPr/>
      <dgm:t>
        <a:bodyPr/>
        <a:lstStyle/>
        <a:p>
          <a:endParaRPr lang="ru-RU"/>
        </a:p>
      </dgm:t>
    </dgm:pt>
    <dgm:pt modelId="{BA01E897-216E-4B01-83E3-8216B2D0FE27}" type="pres">
      <dgm:prSet presAssocID="{C0BBD1DC-C9F7-4C2F-92FE-FA6CFA347707}" presName="connTx" presStyleLbl="parChTrans1D2" presStyleIdx="8" presStyleCnt="10"/>
      <dgm:spPr/>
      <dgm:t>
        <a:bodyPr/>
        <a:lstStyle/>
        <a:p>
          <a:endParaRPr lang="ru-RU"/>
        </a:p>
      </dgm:t>
    </dgm:pt>
    <dgm:pt modelId="{C09E5E3D-46DD-4AC9-86C7-26B774894641}" type="pres">
      <dgm:prSet presAssocID="{78F1735C-FFD5-4CAA-9AFA-54C87476B811}" presName="node" presStyleLbl="node1" presStyleIdx="8" presStyleCnt="10" custScaleX="185157" custRadScaleRad="118967" custRadScaleInc="-14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45B4F1-F76A-40BD-993C-B44BD9CAFBEA}" type="pres">
      <dgm:prSet presAssocID="{201744B3-905C-4F1B-9CFB-C0CAF944C1D4}" presName="Name9" presStyleLbl="parChTrans1D2" presStyleIdx="9" presStyleCnt="10"/>
      <dgm:spPr/>
      <dgm:t>
        <a:bodyPr/>
        <a:lstStyle/>
        <a:p>
          <a:endParaRPr lang="ru-RU"/>
        </a:p>
      </dgm:t>
    </dgm:pt>
    <dgm:pt modelId="{D434EC19-69FB-4145-A8F4-F2B7BAE728FD}" type="pres">
      <dgm:prSet presAssocID="{201744B3-905C-4F1B-9CFB-C0CAF944C1D4}" presName="connTx" presStyleLbl="parChTrans1D2" presStyleIdx="9" presStyleCnt="10"/>
      <dgm:spPr/>
      <dgm:t>
        <a:bodyPr/>
        <a:lstStyle/>
        <a:p>
          <a:endParaRPr lang="ru-RU"/>
        </a:p>
      </dgm:t>
    </dgm:pt>
    <dgm:pt modelId="{5DEAED2A-3691-4E5B-B0EA-15C8A6447706}" type="pres">
      <dgm:prSet presAssocID="{927E2DE9-8C06-4B30-829B-9FA856C4C3A3}" presName="node" presStyleLbl="node1" presStyleIdx="9" presStyleCnt="10" custScaleX="165281" custScaleY="90819" custRadScaleRad="125110" custRadScaleInc="-64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99D504-8B31-45BE-9401-EE3843F4C451}" type="presOf" srcId="{897BD797-768E-457F-943E-0C4A5AC1382F}" destId="{06D18B0D-EF5F-432B-92A1-65A8EE192758}" srcOrd="0" destOrd="0" presId="urn:microsoft.com/office/officeart/2005/8/layout/radial1"/>
    <dgm:cxn modelId="{C68932A1-0EB2-49BF-AAF5-CC1F2C8FC7DF}" type="presOf" srcId="{627A279C-38E4-41A7-A2E4-C0CE4ECBC256}" destId="{FDB60C76-61AD-40D4-8EBC-3885007F0F30}" srcOrd="0" destOrd="0" presId="urn:microsoft.com/office/officeart/2005/8/layout/radial1"/>
    <dgm:cxn modelId="{3EA62667-66CB-4B93-A18F-C2A32031D9DE}" type="presOf" srcId="{78F1735C-FFD5-4CAA-9AFA-54C87476B811}" destId="{C09E5E3D-46DD-4AC9-86C7-26B774894641}" srcOrd="0" destOrd="0" presId="urn:microsoft.com/office/officeart/2005/8/layout/radial1"/>
    <dgm:cxn modelId="{080C1667-8B7F-4BDC-9F00-113DF630627C}" type="presOf" srcId="{807E9AE8-17D0-44D6-A9C9-9AAA30D922AA}" destId="{DAA0BA4B-FF3E-4E57-849D-6EE9F2313E02}" srcOrd="0" destOrd="0" presId="urn:microsoft.com/office/officeart/2005/8/layout/radial1"/>
    <dgm:cxn modelId="{2B221425-A39B-40DD-9F18-B9B5974AA708}" type="presOf" srcId="{F7CE3473-3DBE-4CE8-AC70-75A033907334}" destId="{368B3DBF-373E-44A2-95F7-AA4C7E99FAC7}" srcOrd="0" destOrd="0" presId="urn:microsoft.com/office/officeart/2005/8/layout/radial1"/>
    <dgm:cxn modelId="{5B1B3B7F-82D1-420E-867F-6BA05933B761}" type="presOf" srcId="{3E4D065E-D41B-4817-9E4A-9A6DB06C1C4A}" destId="{D80C5338-1273-4B18-8AE0-B8AE7B27FAB3}" srcOrd="0" destOrd="0" presId="urn:microsoft.com/office/officeart/2005/8/layout/radial1"/>
    <dgm:cxn modelId="{751CF194-FB20-4F56-827D-F382C6D3D844}" type="presOf" srcId="{F7CE3473-3DBE-4CE8-AC70-75A033907334}" destId="{771BBE8C-990F-4B52-9464-2ED705B6E5BF}" srcOrd="1" destOrd="0" presId="urn:microsoft.com/office/officeart/2005/8/layout/radial1"/>
    <dgm:cxn modelId="{E1CC56F2-E9B0-46AF-835F-94D37914EE4F}" srcId="{D3641534-0C01-41E8-A1B1-4C9893CCE724}" destId="{897BD797-768E-457F-943E-0C4A5AC1382F}" srcOrd="2" destOrd="0" parTransId="{807E9AE8-17D0-44D6-A9C9-9AAA30D922AA}" sibTransId="{CB494461-AEA5-4648-8C70-07F2857C010F}"/>
    <dgm:cxn modelId="{AC2FD48F-9CA9-4468-BFE0-3523EE727172}" type="presOf" srcId="{65E4A1EB-A53C-4F64-A94D-0F43ACB63EF9}" destId="{D32E2E7A-CF66-4060-B020-1B20EB880188}" srcOrd="0" destOrd="0" presId="urn:microsoft.com/office/officeart/2005/8/layout/radial1"/>
    <dgm:cxn modelId="{E17DDE6D-F2DB-4BAC-9457-6C4EDA29F4D2}" type="presOf" srcId="{201744B3-905C-4F1B-9CFB-C0CAF944C1D4}" destId="{D434EC19-69FB-4145-A8F4-F2B7BAE728FD}" srcOrd="1" destOrd="0" presId="urn:microsoft.com/office/officeart/2005/8/layout/radial1"/>
    <dgm:cxn modelId="{B4977E85-E354-4961-BBF8-0D41B4133F51}" type="presOf" srcId="{571EB83E-3530-4F66-9E12-F5B6C6645929}" destId="{96A23BD7-5B73-4AC4-9ED0-E9A541E9BBCF}" srcOrd="0" destOrd="0" presId="urn:microsoft.com/office/officeart/2005/8/layout/radial1"/>
    <dgm:cxn modelId="{110ED8B1-2163-478D-8DC0-30EC24DD5456}" srcId="{D3641534-0C01-41E8-A1B1-4C9893CCE724}" destId="{65E4A1EB-A53C-4F64-A94D-0F43ACB63EF9}" srcOrd="3" destOrd="0" parTransId="{B98C5D27-2147-43B8-9259-5D570181B99A}" sibTransId="{FAA15273-E64B-4D9A-9DE1-B8CAAE6BD17B}"/>
    <dgm:cxn modelId="{AE624B0C-E254-4787-99F2-9129B27372CE}" type="presOf" srcId="{927E2DE9-8C06-4B30-829B-9FA856C4C3A3}" destId="{5DEAED2A-3691-4E5B-B0EA-15C8A6447706}" srcOrd="0" destOrd="0" presId="urn:microsoft.com/office/officeart/2005/8/layout/radial1"/>
    <dgm:cxn modelId="{E1566C0A-4F66-459E-A862-0A64E27687B6}" type="presOf" srcId="{D3641534-0C01-41E8-A1B1-4C9893CCE724}" destId="{9B110B4E-6233-4678-9875-8CF2714743A5}" srcOrd="0" destOrd="0" presId="urn:microsoft.com/office/officeart/2005/8/layout/radial1"/>
    <dgm:cxn modelId="{D37BB19C-0F4F-4324-B41F-A02B178FE952}" srcId="{627A279C-38E4-41A7-A2E4-C0CE4ECBC256}" destId="{D3641534-0C01-41E8-A1B1-4C9893CCE724}" srcOrd="0" destOrd="0" parTransId="{EF87137A-8128-4EE6-9B70-2165B25371A5}" sibTransId="{FABB13AD-80DC-4358-B8A5-CD51E1AA471B}"/>
    <dgm:cxn modelId="{5C4924B5-9395-4FD2-B079-173E040A4249}" type="presOf" srcId="{17F8F23A-0A2C-4AD4-B656-E0343F0AF4B6}" destId="{B8F66631-0A1A-43FC-80D7-D2B7086FB698}" srcOrd="0" destOrd="0" presId="urn:microsoft.com/office/officeart/2005/8/layout/radial1"/>
    <dgm:cxn modelId="{0F6FDFF3-9E21-4956-BB8B-70B15BF04725}" type="presOf" srcId="{7E094728-8E8B-437E-B3A9-220FC674A792}" destId="{7CB960B1-141E-4FC2-A752-3BA55F21D3A2}" srcOrd="0" destOrd="0" presId="urn:microsoft.com/office/officeart/2005/8/layout/radial1"/>
    <dgm:cxn modelId="{8BD74DEC-D6CE-43D6-BD32-6AF672931420}" type="presOf" srcId="{B205E567-F08D-41F5-B3D6-F2D898C81159}" destId="{DAA0DB2E-5783-452D-A4AD-F88A2F3649A4}" srcOrd="0" destOrd="0" presId="urn:microsoft.com/office/officeart/2005/8/layout/radial1"/>
    <dgm:cxn modelId="{A5AF10A6-E826-4E66-BA42-7EF6728E8AFB}" type="presOf" srcId="{B205E567-F08D-41F5-B3D6-F2D898C81159}" destId="{BDBC6FB7-0C05-43B6-B6B1-1D1FE8613EA3}" srcOrd="1" destOrd="0" presId="urn:microsoft.com/office/officeart/2005/8/layout/radial1"/>
    <dgm:cxn modelId="{DCD1D8C1-F4CD-408A-A988-342867B9A5C1}" type="presOf" srcId="{B98C5D27-2147-43B8-9259-5D570181B99A}" destId="{D614F727-5330-4A85-A839-0AC849108F0A}" srcOrd="1" destOrd="0" presId="urn:microsoft.com/office/officeart/2005/8/layout/radial1"/>
    <dgm:cxn modelId="{AE6FFD62-9087-44B7-85DF-AE6886EF43D4}" type="presOf" srcId="{201744B3-905C-4F1B-9CFB-C0CAF944C1D4}" destId="{BD45B4F1-F76A-40BD-993C-B44BD9CAFBEA}" srcOrd="0" destOrd="0" presId="urn:microsoft.com/office/officeart/2005/8/layout/radial1"/>
    <dgm:cxn modelId="{08930415-242F-4B3A-82AE-5B5EAEDA3BB3}" type="presOf" srcId="{C0BBD1DC-C9F7-4C2F-92FE-FA6CFA347707}" destId="{D812AB3A-AF13-48A2-B5AA-150DC906C2B3}" srcOrd="0" destOrd="0" presId="urn:microsoft.com/office/officeart/2005/8/layout/radial1"/>
    <dgm:cxn modelId="{634C77FB-1BF2-4AC7-B8B0-F06B1F18BCE5}" srcId="{D3641534-0C01-41E8-A1B1-4C9893CCE724}" destId="{571EB83E-3530-4F66-9E12-F5B6C6645929}" srcOrd="1" destOrd="0" parTransId="{3E4D065E-D41B-4817-9E4A-9A6DB06C1C4A}" sibTransId="{5DEC373C-B5F4-4457-90DE-861E97AA0546}"/>
    <dgm:cxn modelId="{179E2E2C-5C76-49B8-AA6A-66478918361D}" srcId="{D3641534-0C01-41E8-A1B1-4C9893CCE724}" destId="{7FBD77E8-D039-4F4D-8485-A2834D2B7BA7}" srcOrd="0" destOrd="0" parTransId="{F7CE3473-3DBE-4CE8-AC70-75A033907334}" sibTransId="{204ED8D5-BB19-4A1F-8487-66A9B2799179}"/>
    <dgm:cxn modelId="{B3E19C31-1AE3-4964-A760-2E6261401B4E}" srcId="{D3641534-0C01-41E8-A1B1-4C9893CCE724}" destId="{85CE1DCC-1ACE-45D2-A3E4-C27D80783E05}" srcOrd="4" destOrd="0" parTransId="{7E094728-8E8B-437E-B3A9-220FC674A792}" sibTransId="{785D98EB-1655-4C3D-B9F2-3D8CDC318B85}"/>
    <dgm:cxn modelId="{6CBFFD06-F0CC-4721-AF37-84C84BBEB637}" type="presOf" srcId="{85CE1DCC-1ACE-45D2-A3E4-C27D80783E05}" destId="{F2CA570D-AEF9-4B1B-8DCD-12EDF5F06492}" srcOrd="0" destOrd="0" presId="urn:microsoft.com/office/officeart/2005/8/layout/radial1"/>
    <dgm:cxn modelId="{236AD5FD-D5EF-4858-A132-62981AF879B8}" srcId="{D3641534-0C01-41E8-A1B1-4C9893CCE724}" destId="{78F1735C-FFD5-4CAA-9AFA-54C87476B811}" srcOrd="8" destOrd="0" parTransId="{C0BBD1DC-C9F7-4C2F-92FE-FA6CFA347707}" sibTransId="{0ED5CF0E-7B5C-4B9B-9DE9-2BB79244E6D0}"/>
    <dgm:cxn modelId="{19149005-0381-4E24-BFED-D0599AF8E579}" type="presOf" srcId="{39A4266C-5900-44F3-9367-ECF5ABF6D94E}" destId="{35B86BFF-3D4C-4960-B572-4CDE09DE6BE6}" srcOrd="0" destOrd="0" presId="urn:microsoft.com/office/officeart/2005/8/layout/radial1"/>
    <dgm:cxn modelId="{9DFE96D8-B887-48DD-8C37-103E245EC300}" type="presOf" srcId="{367985A3-462B-4BB8-B636-C0DAD9834163}" destId="{E3161624-4D0A-4A45-8C9F-99D8F18869D4}" srcOrd="1" destOrd="0" presId="urn:microsoft.com/office/officeart/2005/8/layout/radial1"/>
    <dgm:cxn modelId="{9836CD81-3FD8-4D1E-AB57-DB8563B8AF7F}" srcId="{D3641534-0C01-41E8-A1B1-4C9893CCE724}" destId="{927E2DE9-8C06-4B30-829B-9FA856C4C3A3}" srcOrd="9" destOrd="0" parTransId="{201744B3-905C-4F1B-9CFB-C0CAF944C1D4}" sibTransId="{C1557F6D-F67A-446F-BAD1-57FD5BCE43F8}"/>
    <dgm:cxn modelId="{718B81CC-65DD-4F35-842E-B2F58746EE48}" srcId="{D3641534-0C01-41E8-A1B1-4C9893CCE724}" destId="{15983A6C-A806-4AB3-8E4C-012265991E0A}" srcOrd="5" destOrd="0" parTransId="{367985A3-462B-4BB8-B636-C0DAD9834163}" sibTransId="{3B52F413-2F8B-4FEC-B768-99BE90250035}"/>
    <dgm:cxn modelId="{B113DC23-0C75-4DA1-9AFA-7CDBE37A448B}" type="presOf" srcId="{15983A6C-A806-4AB3-8E4C-012265991E0A}" destId="{9FFBE155-55DB-4EA2-91F2-FB4B29EAB437}" srcOrd="0" destOrd="0" presId="urn:microsoft.com/office/officeart/2005/8/layout/radial1"/>
    <dgm:cxn modelId="{87093CAD-B71E-4DB1-84C2-2F2D7AD41B79}" type="presOf" srcId="{7FBD77E8-D039-4F4D-8485-A2834D2B7BA7}" destId="{D2C85173-FD6C-47E1-B564-912E86581398}" srcOrd="0" destOrd="0" presId="urn:microsoft.com/office/officeart/2005/8/layout/radial1"/>
    <dgm:cxn modelId="{F7EC4BF8-A59F-43DB-AA56-8D546E3D3999}" type="presOf" srcId="{367985A3-462B-4BB8-B636-C0DAD9834163}" destId="{EEF7DB58-AE54-442C-8AA7-D1666BF33E08}" srcOrd="0" destOrd="0" presId="urn:microsoft.com/office/officeart/2005/8/layout/radial1"/>
    <dgm:cxn modelId="{BF5FAD4E-988B-4568-9B58-D46472713EF2}" type="presOf" srcId="{807E9AE8-17D0-44D6-A9C9-9AAA30D922AA}" destId="{E4DA2465-D62A-4BAD-BAA5-E0E444ED0FC1}" srcOrd="1" destOrd="0" presId="urn:microsoft.com/office/officeart/2005/8/layout/radial1"/>
    <dgm:cxn modelId="{9C3DFBBF-786D-4AEF-B5C0-A848ED414D6D}" type="presOf" srcId="{3E4D065E-D41B-4817-9E4A-9A6DB06C1C4A}" destId="{BF89C1D5-7D60-4B15-9831-446641D03A5C}" srcOrd="1" destOrd="0" presId="urn:microsoft.com/office/officeart/2005/8/layout/radial1"/>
    <dgm:cxn modelId="{A40343F7-9B1A-45F7-870A-C50A37FC134F}" type="presOf" srcId="{7E094728-8E8B-437E-B3A9-220FC674A792}" destId="{916AB249-115F-4ACE-858B-7C47F336006C}" srcOrd="1" destOrd="0" presId="urn:microsoft.com/office/officeart/2005/8/layout/radial1"/>
    <dgm:cxn modelId="{5712D006-1441-4A3D-B299-FD1CA999F8FE}" type="presOf" srcId="{629B79BD-40B0-4156-98CB-ACE0D72CAFB4}" destId="{82D27C42-5D21-4659-990A-D6CC22C4BCA3}" srcOrd="0" destOrd="0" presId="urn:microsoft.com/office/officeart/2005/8/layout/radial1"/>
    <dgm:cxn modelId="{E2C91D2A-0F7C-4D56-83BD-A54478900CDC}" srcId="{D3641534-0C01-41E8-A1B1-4C9893CCE724}" destId="{17F8F23A-0A2C-4AD4-B656-E0343F0AF4B6}" srcOrd="6" destOrd="0" parTransId="{B205E567-F08D-41F5-B3D6-F2D898C81159}" sibTransId="{83A26D34-DB30-49E1-A7ED-B3DB6D311030}"/>
    <dgm:cxn modelId="{864088C8-44EA-4E96-8827-712AFB49E059}" type="presOf" srcId="{B98C5D27-2147-43B8-9259-5D570181B99A}" destId="{7D6151BE-A46A-478A-B49F-9B5B9ABB86B2}" srcOrd="0" destOrd="0" presId="urn:microsoft.com/office/officeart/2005/8/layout/radial1"/>
    <dgm:cxn modelId="{4C49B077-F920-4C25-A5D8-D1CB6587D959}" srcId="{D3641534-0C01-41E8-A1B1-4C9893CCE724}" destId="{39A4266C-5900-44F3-9367-ECF5ABF6D94E}" srcOrd="7" destOrd="0" parTransId="{629B79BD-40B0-4156-98CB-ACE0D72CAFB4}" sibTransId="{A99BA5F5-58F0-489A-9426-0284B943B4ED}"/>
    <dgm:cxn modelId="{73FCB9B7-C515-4DE6-B758-003BA452769C}" type="presOf" srcId="{629B79BD-40B0-4156-98CB-ACE0D72CAFB4}" destId="{49213F6B-808B-48CE-85E0-5557D40681FC}" srcOrd="1" destOrd="0" presId="urn:microsoft.com/office/officeart/2005/8/layout/radial1"/>
    <dgm:cxn modelId="{B05B3306-312D-49AB-9F67-5FDB8CC919E4}" type="presOf" srcId="{C0BBD1DC-C9F7-4C2F-92FE-FA6CFA347707}" destId="{BA01E897-216E-4B01-83E3-8216B2D0FE27}" srcOrd="1" destOrd="0" presId="urn:microsoft.com/office/officeart/2005/8/layout/radial1"/>
    <dgm:cxn modelId="{1C016FA4-0570-4DC8-BD77-0CA3DF26AFB9}" type="presParOf" srcId="{FDB60C76-61AD-40D4-8EBC-3885007F0F30}" destId="{9B110B4E-6233-4678-9875-8CF2714743A5}" srcOrd="0" destOrd="0" presId="urn:microsoft.com/office/officeart/2005/8/layout/radial1"/>
    <dgm:cxn modelId="{04494667-8625-444F-A627-5C8D148EC3AB}" type="presParOf" srcId="{FDB60C76-61AD-40D4-8EBC-3885007F0F30}" destId="{368B3DBF-373E-44A2-95F7-AA4C7E99FAC7}" srcOrd="1" destOrd="0" presId="urn:microsoft.com/office/officeart/2005/8/layout/radial1"/>
    <dgm:cxn modelId="{3F510462-F71F-406A-BBDF-28394960F497}" type="presParOf" srcId="{368B3DBF-373E-44A2-95F7-AA4C7E99FAC7}" destId="{771BBE8C-990F-4B52-9464-2ED705B6E5BF}" srcOrd="0" destOrd="0" presId="urn:microsoft.com/office/officeart/2005/8/layout/radial1"/>
    <dgm:cxn modelId="{4754F892-864B-4E84-9D19-0949F7D5CDF4}" type="presParOf" srcId="{FDB60C76-61AD-40D4-8EBC-3885007F0F30}" destId="{D2C85173-FD6C-47E1-B564-912E86581398}" srcOrd="2" destOrd="0" presId="urn:microsoft.com/office/officeart/2005/8/layout/radial1"/>
    <dgm:cxn modelId="{025A4907-487D-4A7F-967C-900B05392507}" type="presParOf" srcId="{FDB60C76-61AD-40D4-8EBC-3885007F0F30}" destId="{D80C5338-1273-4B18-8AE0-B8AE7B27FAB3}" srcOrd="3" destOrd="0" presId="urn:microsoft.com/office/officeart/2005/8/layout/radial1"/>
    <dgm:cxn modelId="{005465E7-F944-4FCA-86DA-CC5F166B7E34}" type="presParOf" srcId="{D80C5338-1273-4B18-8AE0-B8AE7B27FAB3}" destId="{BF89C1D5-7D60-4B15-9831-446641D03A5C}" srcOrd="0" destOrd="0" presId="urn:microsoft.com/office/officeart/2005/8/layout/radial1"/>
    <dgm:cxn modelId="{DC3F9130-11C9-4062-9AA2-D8DDB6BB8CA3}" type="presParOf" srcId="{FDB60C76-61AD-40D4-8EBC-3885007F0F30}" destId="{96A23BD7-5B73-4AC4-9ED0-E9A541E9BBCF}" srcOrd="4" destOrd="0" presId="urn:microsoft.com/office/officeart/2005/8/layout/radial1"/>
    <dgm:cxn modelId="{A79D1136-DABD-492A-B44E-72DEE0E66A48}" type="presParOf" srcId="{FDB60C76-61AD-40D4-8EBC-3885007F0F30}" destId="{DAA0BA4B-FF3E-4E57-849D-6EE9F2313E02}" srcOrd="5" destOrd="0" presId="urn:microsoft.com/office/officeart/2005/8/layout/radial1"/>
    <dgm:cxn modelId="{81991DAA-5653-4AA1-8D30-7C20E9893519}" type="presParOf" srcId="{DAA0BA4B-FF3E-4E57-849D-6EE9F2313E02}" destId="{E4DA2465-D62A-4BAD-BAA5-E0E444ED0FC1}" srcOrd="0" destOrd="0" presId="urn:microsoft.com/office/officeart/2005/8/layout/radial1"/>
    <dgm:cxn modelId="{7844918C-38B2-44C9-BAB2-83BC7FE87A97}" type="presParOf" srcId="{FDB60C76-61AD-40D4-8EBC-3885007F0F30}" destId="{06D18B0D-EF5F-432B-92A1-65A8EE192758}" srcOrd="6" destOrd="0" presId="urn:microsoft.com/office/officeart/2005/8/layout/radial1"/>
    <dgm:cxn modelId="{38058CB7-B68F-4A76-A0BA-F28816A0964F}" type="presParOf" srcId="{FDB60C76-61AD-40D4-8EBC-3885007F0F30}" destId="{7D6151BE-A46A-478A-B49F-9B5B9ABB86B2}" srcOrd="7" destOrd="0" presId="urn:microsoft.com/office/officeart/2005/8/layout/radial1"/>
    <dgm:cxn modelId="{3A9B7652-D0F7-41DA-9DA3-7A5FBEDA523D}" type="presParOf" srcId="{7D6151BE-A46A-478A-B49F-9B5B9ABB86B2}" destId="{D614F727-5330-4A85-A839-0AC849108F0A}" srcOrd="0" destOrd="0" presId="urn:microsoft.com/office/officeart/2005/8/layout/radial1"/>
    <dgm:cxn modelId="{BB3829C0-377C-41AF-BB0B-E6837622AD94}" type="presParOf" srcId="{FDB60C76-61AD-40D4-8EBC-3885007F0F30}" destId="{D32E2E7A-CF66-4060-B020-1B20EB880188}" srcOrd="8" destOrd="0" presId="urn:microsoft.com/office/officeart/2005/8/layout/radial1"/>
    <dgm:cxn modelId="{C97AD9C8-3138-42A4-B590-707A79CE7D7E}" type="presParOf" srcId="{FDB60C76-61AD-40D4-8EBC-3885007F0F30}" destId="{7CB960B1-141E-4FC2-A752-3BA55F21D3A2}" srcOrd="9" destOrd="0" presId="urn:microsoft.com/office/officeart/2005/8/layout/radial1"/>
    <dgm:cxn modelId="{FEE657C0-F0FD-435A-BDA5-F0A862809E57}" type="presParOf" srcId="{7CB960B1-141E-4FC2-A752-3BA55F21D3A2}" destId="{916AB249-115F-4ACE-858B-7C47F336006C}" srcOrd="0" destOrd="0" presId="urn:microsoft.com/office/officeart/2005/8/layout/radial1"/>
    <dgm:cxn modelId="{E5E23F3D-ED47-4CCF-9418-00B6AF6C7E2F}" type="presParOf" srcId="{FDB60C76-61AD-40D4-8EBC-3885007F0F30}" destId="{F2CA570D-AEF9-4B1B-8DCD-12EDF5F06492}" srcOrd="10" destOrd="0" presId="urn:microsoft.com/office/officeart/2005/8/layout/radial1"/>
    <dgm:cxn modelId="{C5DF3D0F-55E8-4298-B293-662059439443}" type="presParOf" srcId="{FDB60C76-61AD-40D4-8EBC-3885007F0F30}" destId="{EEF7DB58-AE54-442C-8AA7-D1666BF33E08}" srcOrd="11" destOrd="0" presId="urn:microsoft.com/office/officeart/2005/8/layout/radial1"/>
    <dgm:cxn modelId="{89071AF5-A896-415D-9009-18FADA6B77CA}" type="presParOf" srcId="{EEF7DB58-AE54-442C-8AA7-D1666BF33E08}" destId="{E3161624-4D0A-4A45-8C9F-99D8F18869D4}" srcOrd="0" destOrd="0" presId="urn:microsoft.com/office/officeart/2005/8/layout/radial1"/>
    <dgm:cxn modelId="{C7E879E6-1C9C-4E0F-837D-D87DA755CFB8}" type="presParOf" srcId="{FDB60C76-61AD-40D4-8EBC-3885007F0F30}" destId="{9FFBE155-55DB-4EA2-91F2-FB4B29EAB437}" srcOrd="12" destOrd="0" presId="urn:microsoft.com/office/officeart/2005/8/layout/radial1"/>
    <dgm:cxn modelId="{F68177AD-D196-4520-9B49-469EACA67EA1}" type="presParOf" srcId="{FDB60C76-61AD-40D4-8EBC-3885007F0F30}" destId="{DAA0DB2E-5783-452D-A4AD-F88A2F3649A4}" srcOrd="13" destOrd="0" presId="urn:microsoft.com/office/officeart/2005/8/layout/radial1"/>
    <dgm:cxn modelId="{2B9FFEBE-FCD8-4071-9744-F4EEC22F0E46}" type="presParOf" srcId="{DAA0DB2E-5783-452D-A4AD-F88A2F3649A4}" destId="{BDBC6FB7-0C05-43B6-B6B1-1D1FE8613EA3}" srcOrd="0" destOrd="0" presId="urn:microsoft.com/office/officeart/2005/8/layout/radial1"/>
    <dgm:cxn modelId="{4A71FBF2-7446-49C8-8007-62373410D2E8}" type="presParOf" srcId="{FDB60C76-61AD-40D4-8EBC-3885007F0F30}" destId="{B8F66631-0A1A-43FC-80D7-D2B7086FB698}" srcOrd="14" destOrd="0" presId="urn:microsoft.com/office/officeart/2005/8/layout/radial1"/>
    <dgm:cxn modelId="{71A2BB57-3896-4A96-BD40-6708C6836BD0}" type="presParOf" srcId="{FDB60C76-61AD-40D4-8EBC-3885007F0F30}" destId="{82D27C42-5D21-4659-990A-D6CC22C4BCA3}" srcOrd="15" destOrd="0" presId="urn:microsoft.com/office/officeart/2005/8/layout/radial1"/>
    <dgm:cxn modelId="{BDBD912C-5AFC-4FFC-9E40-A199F993C8CE}" type="presParOf" srcId="{82D27C42-5D21-4659-990A-D6CC22C4BCA3}" destId="{49213F6B-808B-48CE-85E0-5557D40681FC}" srcOrd="0" destOrd="0" presId="urn:microsoft.com/office/officeart/2005/8/layout/radial1"/>
    <dgm:cxn modelId="{BB5E356B-A4E6-4DB5-BAE9-3CE6DA752B27}" type="presParOf" srcId="{FDB60C76-61AD-40D4-8EBC-3885007F0F30}" destId="{35B86BFF-3D4C-4960-B572-4CDE09DE6BE6}" srcOrd="16" destOrd="0" presId="urn:microsoft.com/office/officeart/2005/8/layout/radial1"/>
    <dgm:cxn modelId="{915EB2B9-0245-4B47-B310-160FAE8BCB80}" type="presParOf" srcId="{FDB60C76-61AD-40D4-8EBC-3885007F0F30}" destId="{D812AB3A-AF13-48A2-B5AA-150DC906C2B3}" srcOrd="17" destOrd="0" presId="urn:microsoft.com/office/officeart/2005/8/layout/radial1"/>
    <dgm:cxn modelId="{78DE1C89-B727-4C8D-B601-42374F3539EA}" type="presParOf" srcId="{D812AB3A-AF13-48A2-B5AA-150DC906C2B3}" destId="{BA01E897-216E-4B01-83E3-8216B2D0FE27}" srcOrd="0" destOrd="0" presId="urn:microsoft.com/office/officeart/2005/8/layout/radial1"/>
    <dgm:cxn modelId="{94865064-C20E-4D9C-8D0E-01E781D3AE1E}" type="presParOf" srcId="{FDB60C76-61AD-40D4-8EBC-3885007F0F30}" destId="{C09E5E3D-46DD-4AC9-86C7-26B774894641}" srcOrd="18" destOrd="0" presId="urn:microsoft.com/office/officeart/2005/8/layout/radial1"/>
    <dgm:cxn modelId="{F089F438-A9AD-47E0-824B-D0E8E244AB7C}" type="presParOf" srcId="{FDB60C76-61AD-40D4-8EBC-3885007F0F30}" destId="{BD45B4F1-F76A-40BD-993C-B44BD9CAFBEA}" srcOrd="19" destOrd="0" presId="urn:microsoft.com/office/officeart/2005/8/layout/radial1"/>
    <dgm:cxn modelId="{228D37C9-A5A6-4980-BE71-3D6832CB4ED8}" type="presParOf" srcId="{BD45B4F1-F76A-40BD-993C-B44BD9CAFBEA}" destId="{D434EC19-69FB-4145-A8F4-F2B7BAE728FD}" srcOrd="0" destOrd="0" presId="urn:microsoft.com/office/officeart/2005/8/layout/radial1"/>
    <dgm:cxn modelId="{01FDD3A7-973D-48CE-B607-1D21A93B6095}" type="presParOf" srcId="{FDB60C76-61AD-40D4-8EBC-3885007F0F30}" destId="{5DEAED2A-3691-4E5B-B0EA-15C8A6447706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9541A5-1404-455D-B58F-00695EF88FFD}">
      <dsp:nvSpPr>
        <dsp:cNvPr id="0" name=""/>
        <dsp:cNvSpPr/>
      </dsp:nvSpPr>
      <dsp:spPr>
        <a:xfrm rot="21300000">
          <a:off x="25868" y="2020615"/>
          <a:ext cx="8377888" cy="959394"/>
        </a:xfrm>
        <a:prstGeom prst="mathMinus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BB9320-4D01-4D64-B577-9EA85C59B586}">
      <dsp:nvSpPr>
        <dsp:cNvPr id="0" name=""/>
        <dsp:cNvSpPr/>
      </dsp:nvSpPr>
      <dsp:spPr>
        <a:xfrm>
          <a:off x="1011555" y="250031"/>
          <a:ext cx="2528887" cy="2000250"/>
        </a:xfrm>
        <a:prstGeom prst="downArrow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83730C-579F-4898-9767-F190E888F3DA}">
      <dsp:nvSpPr>
        <dsp:cNvPr id="0" name=""/>
        <dsp:cNvSpPr/>
      </dsp:nvSpPr>
      <dsp:spPr>
        <a:xfrm>
          <a:off x="4197670" y="71429"/>
          <a:ext cx="3160448" cy="2100262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результате производственной деятельности человека создаются материальные ценности, предназначенные для удовлетворения его определенных потребностей. </a:t>
          </a:r>
          <a:endParaRPr lang="ru-RU" sz="1800" kern="1200" dirty="0"/>
        </a:p>
      </dsp:txBody>
      <dsp:txXfrm>
        <a:off x="4197670" y="71429"/>
        <a:ext cx="3160448" cy="2100262"/>
      </dsp:txXfrm>
    </dsp:sp>
    <dsp:sp modelId="{0EC6BEB8-6164-4D48-A82B-1494A10DB4D0}">
      <dsp:nvSpPr>
        <dsp:cNvPr id="0" name=""/>
        <dsp:cNvSpPr/>
      </dsp:nvSpPr>
      <dsp:spPr>
        <a:xfrm>
          <a:off x="4889182" y="2750343"/>
          <a:ext cx="2528887" cy="2000250"/>
        </a:xfrm>
        <a:prstGeom prst="upArrow">
          <a:avLst/>
        </a:prstGeom>
        <a:gradFill rotWithShape="0">
          <a:gsLst>
            <a:gs pos="0">
              <a:schemeClr val="accent5">
                <a:hueOff val="-1235318"/>
                <a:satOff val="-23953"/>
                <a:lumOff val="-8627"/>
                <a:alphaOff val="0"/>
                <a:shade val="51000"/>
                <a:satMod val="130000"/>
              </a:schemeClr>
            </a:gs>
            <a:gs pos="80000">
              <a:schemeClr val="accent5">
                <a:hueOff val="-1235318"/>
                <a:satOff val="-23953"/>
                <a:lumOff val="-8627"/>
                <a:alphaOff val="0"/>
                <a:shade val="93000"/>
                <a:satMod val="130000"/>
              </a:schemeClr>
            </a:gs>
            <a:gs pos="100000">
              <a:schemeClr val="accent5">
                <a:hueOff val="-1235318"/>
                <a:satOff val="-23953"/>
                <a:lumOff val="-86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9D2D74-95EE-458C-9473-5AA6669CB307}">
      <dsp:nvSpPr>
        <dsp:cNvPr id="0" name=""/>
        <dsp:cNvSpPr/>
      </dsp:nvSpPr>
      <dsp:spPr>
        <a:xfrm>
          <a:off x="1285888" y="2900362"/>
          <a:ext cx="2697480" cy="2100262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Эти материальные ценности принято называть </a:t>
          </a:r>
          <a:r>
            <a:rPr lang="ru-RU" sz="2400" b="1" i="1" kern="1200" dirty="0" smtClean="0">
              <a:solidFill>
                <a:srgbClr val="FF0000"/>
              </a:solidFill>
            </a:rPr>
            <a:t>продукцией</a:t>
          </a:r>
          <a:r>
            <a:rPr lang="ru-RU" sz="2400" i="1" kern="1200" dirty="0" smtClean="0">
              <a:solidFill>
                <a:srgbClr val="FF0000"/>
              </a:solidFill>
            </a:rPr>
            <a:t>.</a:t>
          </a:r>
          <a:r>
            <a:rPr lang="ru-RU" sz="2400" i="1" kern="1200" dirty="0" smtClean="0"/>
            <a:t> </a:t>
          </a:r>
          <a:endParaRPr lang="ru-RU" sz="2400" kern="1200" dirty="0"/>
        </a:p>
      </dsp:txBody>
      <dsp:txXfrm>
        <a:off x="1285888" y="2900362"/>
        <a:ext cx="2697480" cy="210026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C450DC-966A-4874-8D70-30DA87793F34}">
      <dsp:nvSpPr>
        <dsp:cNvPr id="0" name=""/>
        <dsp:cNvSpPr/>
      </dsp:nvSpPr>
      <dsp:spPr>
        <a:xfrm>
          <a:off x="71438" y="285746"/>
          <a:ext cx="3391979" cy="2035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hlinkClick xmlns:r="http://schemas.openxmlformats.org/officeDocument/2006/relationships" r:id="" action="ppaction://hlinksldjump"/>
            </a:rPr>
            <a:t>Показатели назначения </a:t>
          </a:r>
          <a:r>
            <a:rPr lang="ru-RU" sz="2000" kern="1200" dirty="0" smtClean="0"/>
            <a:t>характеризуют назначение, область применения, конструктивные и другие особенности изделия.</a:t>
          </a:r>
          <a:endParaRPr lang="ru-RU" sz="2000" kern="1200" dirty="0"/>
        </a:p>
      </dsp:txBody>
      <dsp:txXfrm>
        <a:off x="71438" y="285746"/>
        <a:ext cx="3391979" cy="2035187"/>
      </dsp:txXfrm>
    </dsp:sp>
    <dsp:sp modelId="{03F74F57-86F9-4E8A-A41D-EDB3426A71AD}">
      <dsp:nvSpPr>
        <dsp:cNvPr id="0" name=""/>
        <dsp:cNvSpPr/>
      </dsp:nvSpPr>
      <dsp:spPr>
        <a:xfrm rot="1958679">
          <a:off x="3635296" y="2360621"/>
          <a:ext cx="878153" cy="841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958679">
        <a:off x="3635296" y="2360621"/>
        <a:ext cx="878153" cy="841210"/>
      </dsp:txXfrm>
    </dsp:sp>
    <dsp:sp modelId="{8880CE71-4BA3-4DF8-AEE1-07EBE81FA2EB}">
      <dsp:nvSpPr>
        <dsp:cNvPr id="0" name=""/>
        <dsp:cNvSpPr/>
      </dsp:nvSpPr>
      <dsp:spPr>
        <a:xfrm>
          <a:off x="4643473" y="3214707"/>
          <a:ext cx="3391979" cy="2035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581079"/>
                <a:satOff val="-17806"/>
                <a:lumOff val="34521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-581079"/>
                <a:satOff val="-17806"/>
                <a:lumOff val="34521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-581079"/>
                <a:satOff val="-17806"/>
                <a:lumOff val="345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универсальность машины,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производительность,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материалоемкость,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энергоемкость</a:t>
          </a:r>
          <a:endParaRPr lang="ru-RU" sz="2000" kern="1200" dirty="0"/>
        </a:p>
      </dsp:txBody>
      <dsp:txXfrm>
        <a:off x="4643473" y="3214707"/>
        <a:ext cx="3391979" cy="2035187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105C81-7AB0-40EC-9774-502914A34C38}">
      <dsp:nvSpPr>
        <dsp:cNvPr id="0" name=""/>
        <dsp:cNvSpPr/>
      </dsp:nvSpPr>
      <dsp:spPr>
        <a:xfrm>
          <a:off x="0" y="0"/>
          <a:ext cx="7165231" cy="225029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hlinkClick xmlns:r="http://schemas.openxmlformats.org/officeDocument/2006/relationships" r:id="" action="ppaction://hlinksldjump"/>
            </a:rPr>
            <a:t>Показатели надежности </a:t>
          </a:r>
          <a:r>
            <a:rPr lang="ru-RU" sz="1800" kern="1200" dirty="0" smtClean="0"/>
            <a:t>характеризуют свойства изделия выполнять заданные функции, сохраняя значения установленных эксплуатационных показателей в пределах, соответствующих заданным режимам и условиям использования, технического обслуживания, ремонта, хранения и транспортирования. </a:t>
          </a:r>
          <a:endParaRPr lang="ru-RU" sz="1800" kern="1200" dirty="0"/>
        </a:p>
      </dsp:txBody>
      <dsp:txXfrm>
        <a:off x="0" y="0"/>
        <a:ext cx="4971191" cy="2250297"/>
      </dsp:txXfrm>
    </dsp:sp>
    <dsp:sp modelId="{BAEB5D6E-F361-4E35-A5F9-1E6F56E77816}">
      <dsp:nvSpPr>
        <dsp:cNvPr id="0" name=""/>
        <dsp:cNvSpPr/>
      </dsp:nvSpPr>
      <dsp:spPr>
        <a:xfrm>
          <a:off x="1264452" y="2750363"/>
          <a:ext cx="7165231" cy="22502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51000"/>
                <a:satMod val="130000"/>
              </a:schemeClr>
            </a:gs>
            <a:gs pos="80000">
              <a:schemeClr val="accent3">
                <a:hueOff val="-13803598"/>
                <a:satOff val="-36385"/>
                <a:lumOff val="-9412"/>
                <a:alphaOff val="0"/>
                <a:shade val="93000"/>
                <a:satMod val="130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Надежность определяется четырьмя составляющими свойствами: безотказностью, долговечностью, ремонтопригодностью и </a:t>
          </a:r>
          <a:r>
            <a:rPr lang="ru-RU" sz="2300" kern="1200" dirty="0" err="1" smtClean="0"/>
            <a:t>сохраняемостью</a:t>
          </a:r>
          <a:r>
            <a:rPr lang="ru-RU" sz="2300" kern="1200" dirty="0" smtClean="0"/>
            <a:t>.</a:t>
          </a:r>
          <a:endParaRPr lang="ru-RU" sz="2300" kern="1200" dirty="0"/>
        </a:p>
      </dsp:txBody>
      <dsp:txXfrm>
        <a:off x="1264452" y="2750363"/>
        <a:ext cx="4438085" cy="2250297"/>
      </dsp:txXfrm>
    </dsp:sp>
    <dsp:sp modelId="{F30A2215-5D98-41E1-AA65-5B907928B6AF}">
      <dsp:nvSpPr>
        <dsp:cNvPr id="0" name=""/>
        <dsp:cNvSpPr/>
      </dsp:nvSpPr>
      <dsp:spPr>
        <a:xfrm>
          <a:off x="5702538" y="1768983"/>
          <a:ext cx="1462693" cy="1462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702538" y="1768983"/>
        <a:ext cx="1462693" cy="146269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39143A-793C-4613-9BC9-C7A10D322729}">
      <dsp:nvSpPr>
        <dsp:cNvPr id="0" name=""/>
        <dsp:cNvSpPr/>
      </dsp:nvSpPr>
      <dsp:spPr>
        <a:xfrm>
          <a:off x="3932102" y="2149034"/>
          <a:ext cx="597441" cy="1376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5820" y="0"/>
              </a:lnTo>
              <a:lnTo>
                <a:pt x="315820" y="1376551"/>
              </a:lnTo>
              <a:lnTo>
                <a:pt x="597441" y="1376551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92997" y="2833111"/>
        <a:ext cx="75652" cy="8397"/>
      </dsp:txXfrm>
    </dsp:sp>
    <dsp:sp modelId="{E0DE2602-847E-44AD-80CB-94743EA798B1}">
      <dsp:nvSpPr>
        <dsp:cNvPr id="0" name=""/>
        <dsp:cNvSpPr/>
      </dsp:nvSpPr>
      <dsp:spPr>
        <a:xfrm>
          <a:off x="6079" y="0"/>
          <a:ext cx="3927823" cy="4298068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Показатели технологичности </a:t>
          </a:r>
          <a:r>
            <a:rPr lang="ru-RU" sz="1800" kern="1200" dirty="0" smtClean="0">
              <a:solidFill>
                <a:schemeClr val="tx1"/>
              </a:solidFill>
            </a:rPr>
            <a:t>характеризуют степень соответствия изделия и его элементов оптимальным условиям производства, рациональность использования конструкционных материалов, приспособленность продукции к применению прогрессивных технологических методов производства, возможность максимального использования централизованного производства и рациональной организации ремонта и обслуживания</a:t>
          </a:r>
          <a:r>
            <a:rPr lang="ru-RU" sz="1300" kern="1200" dirty="0" smtClean="0">
              <a:solidFill>
                <a:schemeClr val="tx1"/>
              </a:solidFill>
            </a:rPr>
            <a:t>. 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6079" y="0"/>
        <a:ext cx="3927823" cy="4298068"/>
      </dsp:txXfrm>
    </dsp:sp>
    <dsp:sp modelId="{B813F2E0-3781-44D2-8499-D97D748B7A65}">
      <dsp:nvSpPr>
        <dsp:cNvPr id="0" name=""/>
        <dsp:cNvSpPr/>
      </dsp:nvSpPr>
      <dsp:spPr>
        <a:xfrm>
          <a:off x="4561944" y="2431372"/>
          <a:ext cx="3647376" cy="2188426"/>
        </a:xfrm>
        <a:prstGeom prst="rect">
          <a:avLst/>
        </a:prstGeom>
        <a:gradFill rotWithShape="0">
          <a:gsLst>
            <a:gs pos="0">
              <a:schemeClr val="accent4">
                <a:hueOff val="-6031141"/>
                <a:satOff val="42105"/>
                <a:lumOff val="4509"/>
                <a:alphaOff val="0"/>
                <a:shade val="51000"/>
                <a:satMod val="130000"/>
              </a:schemeClr>
            </a:gs>
            <a:gs pos="80000">
              <a:schemeClr val="accent4">
                <a:hueOff val="-6031141"/>
                <a:satOff val="42105"/>
                <a:lumOff val="4509"/>
                <a:alphaOff val="0"/>
                <a:shade val="93000"/>
                <a:satMod val="130000"/>
              </a:schemeClr>
            </a:gs>
            <a:gs pos="100000">
              <a:schemeClr val="accent4">
                <a:hueOff val="-6031141"/>
                <a:satOff val="42105"/>
                <a:lumOff val="45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Важнейшими технологическими показателями качества являются коэффициент сборности изделия, коэффициент использования рациональных материалов, удельная трудоемкость производства, удельная материалоемкость.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561944" y="2431372"/>
        <a:ext cx="3647376" cy="2188426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98C45-8FA5-4C18-B5FD-D774C67F49C5}">
      <dsp:nvSpPr>
        <dsp:cNvPr id="0" name=""/>
        <dsp:cNvSpPr/>
      </dsp:nvSpPr>
      <dsp:spPr>
        <a:xfrm>
          <a:off x="0" y="2244004"/>
          <a:ext cx="3878049" cy="3200689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hlinkClick xmlns:r="http://schemas.openxmlformats.org/officeDocument/2006/relationships" r:id="" action="ppaction://hlinksldjump"/>
            </a:rPr>
            <a:t>Показатели стандартизации и унификации </a:t>
          </a:r>
          <a:r>
            <a:rPr lang="ru-RU" sz="1800" kern="1200" dirty="0" smtClean="0"/>
            <a:t>характеризуют степень использования в данном изделии стандартизованных и унифицированных деталей, агрегатов, блоков и других составных элементов.</a:t>
          </a:r>
          <a:endParaRPr lang="ru-RU" sz="1800" kern="1200" dirty="0"/>
        </a:p>
      </dsp:txBody>
      <dsp:txXfrm>
        <a:off x="0" y="2244004"/>
        <a:ext cx="3878049" cy="3200689"/>
      </dsp:txXfrm>
    </dsp:sp>
    <dsp:sp modelId="{5ABB5030-5199-484F-9FD8-FF56A3E9407D}">
      <dsp:nvSpPr>
        <dsp:cNvPr id="0" name=""/>
        <dsp:cNvSpPr/>
      </dsp:nvSpPr>
      <dsp:spPr>
        <a:xfrm>
          <a:off x="4772729" y="753326"/>
          <a:ext cx="3638594" cy="181929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hlinkClick xmlns:r="http://schemas.openxmlformats.org/officeDocument/2006/relationships" r:id="" action="ppaction://hlinksldjump"/>
            </a:rPr>
            <a:t>Патентно-правовые показатели </a:t>
          </a:r>
          <a:r>
            <a:rPr lang="ru-RU" sz="1800" kern="1200" dirty="0" smtClean="0"/>
            <a:t>включают в себя два не имеющих размерности показателя: патентоспособности и патентной чистоты. </a:t>
          </a:r>
          <a:endParaRPr lang="ru-RU" sz="1800" kern="1200" dirty="0"/>
        </a:p>
      </dsp:txBody>
      <dsp:txXfrm>
        <a:off x="4772729" y="753326"/>
        <a:ext cx="3638594" cy="1819297"/>
      </dsp:txXfrm>
    </dsp:sp>
    <dsp:sp modelId="{C0305DCE-0AF8-488D-96E9-167C4ACB0574}">
      <dsp:nvSpPr>
        <dsp:cNvPr id="0" name=""/>
        <dsp:cNvSpPr/>
      </dsp:nvSpPr>
      <dsp:spPr>
        <a:xfrm>
          <a:off x="5136588" y="2572623"/>
          <a:ext cx="380524" cy="1350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0518"/>
              </a:lnTo>
              <a:lnTo>
                <a:pt x="380524" y="135051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EF2C75-E13C-468A-85DB-840745C45463}">
      <dsp:nvSpPr>
        <dsp:cNvPr id="0" name=""/>
        <dsp:cNvSpPr/>
      </dsp:nvSpPr>
      <dsp:spPr>
        <a:xfrm>
          <a:off x="5517113" y="3013494"/>
          <a:ext cx="2910875" cy="18192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Патентоспособным изделие является в том случае, если оно содержит технические решения, которые могут быть признаны изобретением в одной или нескольких странах.</a:t>
          </a:r>
          <a:endParaRPr lang="ru-RU" sz="1700" kern="1200" dirty="0"/>
        </a:p>
      </dsp:txBody>
      <dsp:txXfrm>
        <a:off x="5517113" y="3013494"/>
        <a:ext cx="2910875" cy="1819297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453C86-C6A4-4531-8A76-292ED7740142}">
      <dsp:nvSpPr>
        <dsp:cNvPr id="0" name=""/>
        <dsp:cNvSpPr/>
      </dsp:nvSpPr>
      <dsp:spPr>
        <a:xfrm>
          <a:off x="3968" y="0"/>
          <a:ext cx="2381028" cy="288038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4A57A9-E6A5-45D5-992B-475DC61AA8B9}">
      <dsp:nvSpPr>
        <dsp:cNvPr id="0" name=""/>
        <dsp:cNvSpPr/>
      </dsp:nvSpPr>
      <dsp:spPr>
        <a:xfrm>
          <a:off x="2456427" y="0"/>
          <a:ext cx="4040533" cy="288038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0904" tIns="0" rIns="120904" bIns="120904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Эргономические показатели качества позволяют оценивать степень приспособленности изделия к взаимодействию с человеком-оператором. </a:t>
          </a:r>
          <a:endParaRPr lang="ru-RU" sz="1700" kern="1200" dirty="0"/>
        </a:p>
      </dsp:txBody>
      <dsp:txXfrm>
        <a:off x="2456427" y="0"/>
        <a:ext cx="4040533" cy="2880380"/>
      </dsp:txXfrm>
    </dsp:sp>
    <dsp:sp modelId="{37B209E9-DBB8-498C-8A53-E93B74736800}">
      <dsp:nvSpPr>
        <dsp:cNvPr id="0" name=""/>
        <dsp:cNvSpPr/>
      </dsp:nvSpPr>
      <dsp:spPr>
        <a:xfrm>
          <a:off x="718276" y="3120411"/>
          <a:ext cx="2381028" cy="288038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8385C-63F7-42BE-96CA-D43A78A65E36}">
      <dsp:nvSpPr>
        <dsp:cNvPr id="0" name=""/>
        <dsp:cNvSpPr/>
      </dsp:nvSpPr>
      <dsp:spPr>
        <a:xfrm>
          <a:off x="3170736" y="3120411"/>
          <a:ext cx="4040533" cy="2880380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20904" tIns="0" rIns="120904" bIns="120904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Эстетические показатели качества характеризуют внешний вид продукции, степень ее соответствия определенному стилю, гармоничность сочетания отдельных элементов машины друг с другом и всего изделия с окружающей средой, соответствие форм изделия его назначению, цветовое оформление, а также качество отделки внешних поверхностей и других элементов изделия.</a:t>
          </a:r>
          <a:endParaRPr lang="ru-RU" sz="1700" kern="1200" dirty="0"/>
        </a:p>
      </dsp:txBody>
      <dsp:txXfrm>
        <a:off x="3170736" y="3120411"/>
        <a:ext cx="4040533" cy="288038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1BD2D8-2B58-4FEA-B1B9-A9E29ABCA614}">
      <dsp:nvSpPr>
        <dsp:cNvPr id="0" name=""/>
        <dsp:cNvSpPr/>
      </dsp:nvSpPr>
      <dsp:spPr>
        <a:xfrm>
          <a:off x="682246" y="0"/>
          <a:ext cx="6143644" cy="6143644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3F786C-3EE2-4B5C-BD3D-863C16830BE3}">
      <dsp:nvSpPr>
        <dsp:cNvPr id="0" name=""/>
        <dsp:cNvSpPr/>
      </dsp:nvSpPr>
      <dsp:spPr>
        <a:xfrm>
          <a:off x="3754068" y="614964"/>
          <a:ext cx="3993368" cy="2183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hlinkClick xmlns:r="http://schemas.openxmlformats.org/officeDocument/2006/relationships" r:id="" action="ppaction://hlinksldjump"/>
            </a:rPr>
            <a:t>Показатели транспортабельности </a:t>
          </a:r>
          <a:r>
            <a:rPr lang="ru-RU" sz="1800" kern="1200" dirty="0" smtClean="0"/>
            <a:t>характеризуют приспособленность изделия к перемещениям в пространстве, не сопровождающимся его использованием или потреблением. </a:t>
          </a:r>
          <a:endParaRPr lang="ru-RU" sz="1800" kern="1200" dirty="0"/>
        </a:p>
      </dsp:txBody>
      <dsp:txXfrm>
        <a:off x="3754068" y="614964"/>
        <a:ext cx="3993368" cy="2183873"/>
      </dsp:txXfrm>
    </dsp:sp>
    <dsp:sp modelId="{C96A5C18-FC3C-4134-9BF9-79F18D13E47E}">
      <dsp:nvSpPr>
        <dsp:cNvPr id="0" name=""/>
        <dsp:cNvSpPr/>
      </dsp:nvSpPr>
      <dsp:spPr>
        <a:xfrm>
          <a:off x="3754068" y="3071822"/>
          <a:ext cx="3993368" cy="2183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hlinkClick xmlns:r="http://schemas.openxmlformats.org/officeDocument/2006/relationships" r:id="" action="ppaction://hlinksldjump"/>
            </a:rPr>
            <a:t>Показатели безопасности </a:t>
          </a:r>
          <a:r>
            <a:rPr lang="ru-RU" sz="1800" kern="1200" dirty="0" smtClean="0"/>
            <a:t>характеризуют свойства продукции, обусловливающие безопасность человека при ее использовании (например, время срабатывания защитных устройств, сопротивление изоляции токоведущих частей и т.п.).</a:t>
          </a:r>
          <a:endParaRPr lang="ru-RU" sz="1800" kern="1200" dirty="0"/>
        </a:p>
      </dsp:txBody>
      <dsp:txXfrm>
        <a:off x="3754068" y="3071822"/>
        <a:ext cx="3993368" cy="2183873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6F8392-422A-4CE6-8960-C422866070C6}">
      <dsp:nvSpPr>
        <dsp:cNvPr id="0" name=""/>
        <dsp:cNvSpPr/>
      </dsp:nvSpPr>
      <dsp:spPr>
        <a:xfrm>
          <a:off x="0" y="70144"/>
          <a:ext cx="8072494" cy="4787639"/>
        </a:xfrm>
        <a:prstGeom prst="flowChartMultidocumen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i="1" kern="1200" dirty="0" smtClean="0">
              <a:hlinkClick xmlns:r="http://schemas.openxmlformats.org/officeDocument/2006/relationships" r:id="" action="ppaction://hlinksldjump"/>
            </a:rPr>
            <a:t>Экологические показатели</a:t>
          </a:r>
          <a:r>
            <a:rPr lang="ru-RU" sz="3100" i="1" kern="1200" dirty="0" smtClean="0">
              <a:hlinkClick xmlns:r="http://schemas.openxmlformats.org/officeDocument/2006/relationships" r:id="" action="ppaction://hlinksldjump"/>
            </a:rPr>
            <a:t> </a:t>
          </a:r>
          <a:r>
            <a:rPr lang="ru-RU" sz="3100" kern="1200" dirty="0" smtClean="0"/>
            <a:t>характеризуют уровень вредных воздействий, возникающих при эксплуатации продукции, на окружающую среду и человека (например, содержание вредных элементов в составе продукции или ее выбросах).</a:t>
          </a:r>
          <a:endParaRPr lang="ru-RU" sz="3100" kern="1200" dirty="0"/>
        </a:p>
      </dsp:txBody>
      <dsp:txXfrm>
        <a:off x="0" y="70144"/>
        <a:ext cx="8072494" cy="4787639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3DACE9-6249-4E85-9761-BE72EA44BD80}">
      <dsp:nvSpPr>
        <dsp:cNvPr id="0" name=""/>
        <dsp:cNvSpPr/>
      </dsp:nvSpPr>
      <dsp:spPr>
        <a:xfrm rot="16200000">
          <a:off x="857256" y="-857256"/>
          <a:ext cx="2500330" cy="4214842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  <a:sp3d extrusionH="28000" prstMaterial="matte"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инструментальный</a:t>
          </a:r>
          <a:endParaRPr lang="ru-RU" sz="3100" kern="1200" dirty="0"/>
        </a:p>
      </dsp:txBody>
      <dsp:txXfrm rot="16200000">
        <a:off x="1169797" y="-1169797"/>
        <a:ext cx="1875247" cy="4214842"/>
      </dsp:txXfrm>
    </dsp:sp>
    <dsp:sp modelId="{D76051DC-A494-4CBC-A52C-A80AEF554BEE}">
      <dsp:nvSpPr>
        <dsp:cNvPr id="0" name=""/>
        <dsp:cNvSpPr/>
      </dsp:nvSpPr>
      <dsp:spPr>
        <a:xfrm>
          <a:off x="4214842" y="0"/>
          <a:ext cx="4214842" cy="2500330"/>
        </a:xfrm>
        <a:prstGeom prst="round1Rect">
          <a:avLst/>
        </a:prstGeom>
        <a:solidFill>
          <a:schemeClr val="accent4">
            <a:hueOff val="-2010380"/>
            <a:satOff val="14035"/>
            <a:lumOff val="150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  <a:sp3d extrusionH="28000" prstMaterial="matte"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экспертный</a:t>
          </a:r>
          <a:endParaRPr lang="ru-RU" sz="3100" kern="1200" dirty="0"/>
        </a:p>
      </dsp:txBody>
      <dsp:txXfrm>
        <a:off x="4214842" y="0"/>
        <a:ext cx="4214842" cy="1875247"/>
      </dsp:txXfrm>
    </dsp:sp>
    <dsp:sp modelId="{04CFB742-85E2-496F-8E08-6FF02CE8F000}">
      <dsp:nvSpPr>
        <dsp:cNvPr id="0" name=""/>
        <dsp:cNvSpPr/>
      </dsp:nvSpPr>
      <dsp:spPr>
        <a:xfrm rot="10800000">
          <a:off x="0" y="2500330"/>
          <a:ext cx="4214842" cy="2500330"/>
        </a:xfrm>
        <a:prstGeom prst="round1Rect">
          <a:avLst/>
        </a:prstGeom>
        <a:solidFill>
          <a:schemeClr val="accent4">
            <a:hueOff val="-4020761"/>
            <a:satOff val="28070"/>
            <a:lumOff val="300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  <a:sp3d extrusionH="28000" prstMaterial="matte"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органолептический</a:t>
          </a:r>
          <a:endParaRPr lang="ru-RU" sz="3100" kern="1200" dirty="0"/>
        </a:p>
      </dsp:txBody>
      <dsp:txXfrm rot="10800000">
        <a:off x="0" y="3125412"/>
        <a:ext cx="4214842" cy="1875247"/>
      </dsp:txXfrm>
    </dsp:sp>
    <dsp:sp modelId="{0211A41A-E813-404A-A669-F3C7F6A3BA10}">
      <dsp:nvSpPr>
        <dsp:cNvPr id="0" name=""/>
        <dsp:cNvSpPr/>
      </dsp:nvSpPr>
      <dsp:spPr>
        <a:xfrm rot="5400000">
          <a:off x="5072098" y="1643074"/>
          <a:ext cx="2500330" cy="4214842"/>
        </a:xfrm>
        <a:prstGeom prst="round1Rect">
          <a:avLst/>
        </a:prstGeom>
        <a:solidFill>
          <a:schemeClr val="accent4">
            <a:hueOff val="-6031141"/>
            <a:satOff val="42105"/>
            <a:lumOff val="450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  <a:sp3d extrusionH="28000" prstMaterial="matte"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социологический </a:t>
          </a:r>
          <a:endParaRPr lang="ru-RU" sz="3100" kern="1200" dirty="0"/>
        </a:p>
      </dsp:txBody>
      <dsp:txXfrm rot="5400000">
        <a:off x="5384639" y="1955615"/>
        <a:ext cx="1875247" cy="4214842"/>
      </dsp:txXfrm>
    </dsp:sp>
    <dsp:sp modelId="{B1554AAA-24C0-4D5D-AAFA-AC22167C6953}">
      <dsp:nvSpPr>
        <dsp:cNvPr id="0" name=""/>
        <dsp:cNvSpPr/>
      </dsp:nvSpPr>
      <dsp:spPr>
        <a:xfrm>
          <a:off x="2178428" y="1493628"/>
          <a:ext cx="4072827" cy="2013403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Методы определения показателей качества </a:t>
          </a:r>
          <a:endParaRPr lang="ru-RU" sz="3100" kern="1200" dirty="0"/>
        </a:p>
      </dsp:txBody>
      <dsp:txXfrm>
        <a:off x="2178428" y="1493628"/>
        <a:ext cx="4072827" cy="2013403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D0AB8-85C6-4D92-85F2-BF8983BFDAEB}">
      <dsp:nvSpPr>
        <dsp:cNvPr id="0" name=""/>
        <dsp:cNvSpPr/>
      </dsp:nvSpPr>
      <dsp:spPr>
        <a:xfrm>
          <a:off x="1072" y="886266"/>
          <a:ext cx="3513878" cy="35138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Инструментальный метод включает в себя определение показателей качества продукции с помощью измерительных средств: весов, спидометров, расходомеров и т.д.</a:t>
          </a:r>
          <a:endParaRPr lang="ru-RU" sz="1900" kern="1200" dirty="0"/>
        </a:p>
      </dsp:txBody>
      <dsp:txXfrm>
        <a:off x="1072" y="886266"/>
        <a:ext cx="3513878" cy="3513878"/>
      </dsp:txXfrm>
    </dsp:sp>
    <dsp:sp modelId="{B5F8A9F7-26BC-4C21-9B65-C1EC3950F1E4}">
      <dsp:nvSpPr>
        <dsp:cNvPr id="0" name=""/>
        <dsp:cNvSpPr/>
      </dsp:nvSpPr>
      <dsp:spPr>
        <a:xfrm rot="5400000">
          <a:off x="3804846" y="2177617"/>
          <a:ext cx="1229857" cy="93117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16D3EE-8E05-4D3A-A0A3-56EA370C5D5E}">
      <dsp:nvSpPr>
        <dsp:cNvPr id="0" name=""/>
        <dsp:cNvSpPr/>
      </dsp:nvSpPr>
      <dsp:spPr>
        <a:xfrm>
          <a:off x="5271890" y="886266"/>
          <a:ext cx="3513878" cy="35138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Разновидностью инструментального метода можно считать расчетный метод определения показателей качества. </a:t>
          </a:r>
          <a:endParaRPr lang="ru-RU" sz="1900" kern="1200" dirty="0"/>
        </a:p>
      </dsp:txBody>
      <dsp:txXfrm>
        <a:off x="5271890" y="886266"/>
        <a:ext cx="3513878" cy="3513878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9B85CA-686C-4814-9F51-F32A03AEEB9C}">
      <dsp:nvSpPr>
        <dsp:cNvPr id="0" name=""/>
        <dsp:cNvSpPr/>
      </dsp:nvSpPr>
      <dsp:spPr>
        <a:xfrm>
          <a:off x="1714618" y="106"/>
          <a:ext cx="4968245" cy="4968245"/>
        </a:xfrm>
        <a:prstGeom prst="horizontalScrol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Экспертный метод - определение показателей качества продукции на основе решения, принимаемого группой специалистов-экспертов. </a:t>
          </a:r>
          <a:endParaRPr lang="ru-RU" sz="3200" kern="1200" dirty="0"/>
        </a:p>
      </dsp:txBody>
      <dsp:txXfrm>
        <a:off x="1714618" y="106"/>
        <a:ext cx="4968245" cy="496824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6E1C34-C6F8-497C-86F2-44C459381D2D}">
      <dsp:nvSpPr>
        <dsp:cNvPr id="0" name=""/>
        <dsp:cNvSpPr/>
      </dsp:nvSpPr>
      <dsp:spPr>
        <a:xfrm>
          <a:off x="2101818" y="0"/>
          <a:ext cx="4061986" cy="13671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b="1" i="1" kern="1200" cap="none" spc="0" dirty="0" smtClean="0">
              <a:ln w="17780" cmpd="sng"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rPr>
            <a:t>Продукция</a:t>
          </a:r>
          <a:endParaRPr lang="ru-RU" sz="4200" b="1" i="1" kern="1200" cap="none" spc="0" dirty="0">
            <a:ln w="17780" cmpd="sng">
              <a:prstDash val="solid"/>
              <a:miter lim="800000"/>
            </a:ln>
            <a:effectLst>
              <a:outerShdw blurRad="50800" algn="tl" rotWithShape="0">
                <a:srgbClr val="000000"/>
              </a:outerShdw>
            </a:effectLst>
          </a:endParaRPr>
        </a:p>
      </dsp:txBody>
      <dsp:txXfrm>
        <a:off x="2101818" y="0"/>
        <a:ext cx="4061986" cy="1367114"/>
      </dsp:txXfrm>
    </dsp:sp>
    <dsp:sp modelId="{1793465A-2304-44B0-9B1D-1AC46F15BC8D}">
      <dsp:nvSpPr>
        <dsp:cNvPr id="0" name=""/>
        <dsp:cNvSpPr/>
      </dsp:nvSpPr>
      <dsp:spPr>
        <a:xfrm>
          <a:off x="42841" y="1500187"/>
          <a:ext cx="3990246" cy="1367114"/>
        </a:xfrm>
        <a:prstGeom prst="flowChartDecisi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smtClean="0"/>
            <a:t>Изделия</a:t>
          </a:r>
          <a:endParaRPr lang="ru-RU" sz="2800" i="1" kern="1200" dirty="0" smtClean="0"/>
        </a:p>
      </dsp:txBody>
      <dsp:txXfrm>
        <a:off x="42841" y="1500187"/>
        <a:ext cx="3990246" cy="1367114"/>
      </dsp:txXfrm>
    </dsp:sp>
    <dsp:sp modelId="{0F4EC392-9D71-4D8F-B741-162CA9CA3DA2}">
      <dsp:nvSpPr>
        <dsp:cNvPr id="0" name=""/>
        <dsp:cNvSpPr/>
      </dsp:nvSpPr>
      <dsp:spPr>
        <a:xfrm>
          <a:off x="14751" y="2968207"/>
          <a:ext cx="3974682" cy="136711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результат работы производственного предприятия, характеризуемый величиной, исчисляемой в штуках, экземплярах и других счетных единицах. </a:t>
          </a:r>
          <a:endParaRPr lang="ru-RU" sz="17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4751" y="2968207"/>
        <a:ext cx="3974682" cy="1367114"/>
      </dsp:txXfrm>
    </dsp:sp>
    <dsp:sp modelId="{01E06F0F-1A08-4C55-805B-9FAE80EA2C98}">
      <dsp:nvSpPr>
        <dsp:cNvPr id="0" name=""/>
        <dsp:cNvSpPr/>
      </dsp:nvSpPr>
      <dsp:spPr>
        <a:xfrm>
          <a:off x="0" y="4453369"/>
          <a:ext cx="3974682" cy="10473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машины и приборы, а также их элементы, швейные изделия и обувь, кондитерские и ювелирные изделия.</a:t>
          </a:r>
          <a:endParaRPr lang="ru-RU" sz="1800" b="1" kern="1200" dirty="0"/>
        </a:p>
      </dsp:txBody>
      <dsp:txXfrm>
        <a:off x="0" y="4453369"/>
        <a:ext cx="3974682" cy="1047318"/>
      </dsp:txXfrm>
    </dsp:sp>
    <dsp:sp modelId="{27044C67-9F69-4E52-A28B-CF537400F931}">
      <dsp:nvSpPr>
        <dsp:cNvPr id="0" name=""/>
        <dsp:cNvSpPr/>
      </dsp:nvSpPr>
      <dsp:spPr>
        <a:xfrm>
          <a:off x="4332396" y="1485161"/>
          <a:ext cx="3990246" cy="1367114"/>
        </a:xfrm>
        <a:prstGeom prst="flowChartDecisi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smtClean="0"/>
            <a:t>Продукты</a:t>
          </a:r>
          <a:endParaRPr lang="ru-RU" sz="2400" i="1" kern="1200" dirty="0" smtClean="0"/>
        </a:p>
      </dsp:txBody>
      <dsp:txXfrm>
        <a:off x="4332396" y="1485161"/>
        <a:ext cx="3990246" cy="1367114"/>
      </dsp:txXfrm>
    </dsp:sp>
    <dsp:sp modelId="{BE905781-8DC0-4E99-8BA6-B4ACA4D243F2}">
      <dsp:nvSpPr>
        <dsp:cNvPr id="0" name=""/>
        <dsp:cNvSpPr/>
      </dsp:nvSpPr>
      <dsp:spPr>
        <a:xfrm>
          <a:off x="4340178" y="2968207"/>
          <a:ext cx="3974682" cy="1367114"/>
        </a:xfrm>
        <a:prstGeom prst="round2Diag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результат работы производственного предприятия характеризуемый величиной, исчисляемой в килограммах, литрах и т.п.</a:t>
          </a:r>
          <a:endParaRPr lang="ru-RU" sz="1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340178" y="2968207"/>
        <a:ext cx="3974682" cy="1367114"/>
      </dsp:txXfrm>
    </dsp:sp>
    <dsp:sp modelId="{77BEF210-DC1B-4214-A949-1DCA0FD529E6}">
      <dsp:nvSpPr>
        <dsp:cNvPr id="0" name=""/>
        <dsp:cNvSpPr/>
      </dsp:nvSpPr>
      <dsp:spPr>
        <a:xfrm>
          <a:off x="4500576" y="4455036"/>
          <a:ext cx="3718434" cy="10456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металлы, лес, нефтепродукты, краски, ткани, овощи, зерно и др.</a:t>
          </a:r>
          <a:endParaRPr lang="ru-RU" sz="1800" b="1" kern="1200" dirty="0"/>
        </a:p>
      </dsp:txBody>
      <dsp:txXfrm>
        <a:off x="4500576" y="4455036"/>
        <a:ext cx="3718434" cy="1045651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F1FC53-A7CC-4815-8990-89E922B27310}">
      <dsp:nvSpPr>
        <dsp:cNvPr id="0" name=""/>
        <dsp:cNvSpPr/>
      </dsp:nvSpPr>
      <dsp:spPr>
        <a:xfrm>
          <a:off x="-113073" y="1058461"/>
          <a:ext cx="3794426" cy="338380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Органолептический метод - определение показателей качества продукции (в баллах) на основе анализа восприятия окружающей среды органами чувств человека - зрением, слухом, обонянием, осязанием и вкусом без применения технических измерительных или регистрационных средств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. </a:t>
          </a:r>
          <a:endParaRPr lang="ru-RU" sz="140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-113073" y="1058461"/>
        <a:ext cx="3794426" cy="3383803"/>
      </dsp:txXfrm>
    </dsp:sp>
    <dsp:sp modelId="{8CE1AEB9-DADB-4642-B923-929C0160A5C7}">
      <dsp:nvSpPr>
        <dsp:cNvPr id="0" name=""/>
        <dsp:cNvSpPr/>
      </dsp:nvSpPr>
      <dsp:spPr>
        <a:xfrm rot="168920">
          <a:off x="3313235" y="513765"/>
          <a:ext cx="2001881" cy="11267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68920">
        <a:off x="3313235" y="513765"/>
        <a:ext cx="2001881" cy="1126710"/>
      </dsp:txXfrm>
    </dsp:sp>
    <dsp:sp modelId="{BC213B0C-72AF-48A3-AD05-BDE2D846D2D5}">
      <dsp:nvSpPr>
        <dsp:cNvPr id="0" name=""/>
        <dsp:cNvSpPr/>
      </dsp:nvSpPr>
      <dsp:spPr>
        <a:xfrm>
          <a:off x="5132918" y="1081162"/>
          <a:ext cx="3338400" cy="3338400"/>
        </a:xfrm>
        <a:prstGeom prst="ellipse">
          <a:avLst/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51000"/>
                <a:satMod val="130000"/>
              </a:schemeClr>
            </a:gs>
            <a:gs pos="80000">
              <a:schemeClr val="accent2">
                <a:hueOff val="9531695"/>
                <a:satOff val="19501"/>
                <a:lumOff val="7451"/>
                <a:alphaOff val="0"/>
                <a:shade val="93000"/>
                <a:satMod val="130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Социологический метод основан на сборе и учете мнений фактических или возможных потребителей продукции. </a:t>
          </a:r>
          <a:endParaRPr lang="ru-RU" sz="2000" kern="1200" dirty="0"/>
        </a:p>
      </dsp:txBody>
      <dsp:txXfrm>
        <a:off x="5132918" y="1081162"/>
        <a:ext cx="3338400" cy="3338400"/>
      </dsp:txXfrm>
    </dsp:sp>
    <dsp:sp modelId="{779A24C2-490B-412A-A108-EA4E4282F429}">
      <dsp:nvSpPr>
        <dsp:cNvPr id="0" name=""/>
        <dsp:cNvSpPr/>
      </dsp:nvSpPr>
      <dsp:spPr>
        <a:xfrm rot="10631080">
          <a:off x="3426412" y="3854684"/>
          <a:ext cx="2001881" cy="11267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51000"/>
                <a:satMod val="130000"/>
              </a:schemeClr>
            </a:gs>
            <a:gs pos="80000">
              <a:schemeClr val="accent2">
                <a:hueOff val="9531695"/>
                <a:satOff val="19501"/>
                <a:lumOff val="7451"/>
                <a:alphaOff val="0"/>
                <a:shade val="93000"/>
                <a:satMod val="130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631080">
        <a:off x="3426412" y="3854684"/>
        <a:ext cx="2001881" cy="112671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90A020-D78B-4825-BFD4-4D4583FAD565}">
      <dsp:nvSpPr>
        <dsp:cNvPr id="0" name=""/>
        <dsp:cNvSpPr/>
      </dsp:nvSpPr>
      <dsp:spPr>
        <a:xfrm>
          <a:off x="3111" y="570"/>
          <a:ext cx="8423401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По способу использования</a:t>
          </a:r>
          <a:endParaRPr lang="ru-RU" sz="4800" kern="1200" dirty="0"/>
        </a:p>
      </dsp:txBody>
      <dsp:txXfrm>
        <a:off x="3111" y="570"/>
        <a:ext cx="8423401" cy="1114642"/>
      </dsp:txXfrm>
    </dsp:sp>
    <dsp:sp modelId="{F930164E-0EFA-4163-958F-9C5BB132CC14}">
      <dsp:nvSpPr>
        <dsp:cNvPr id="0" name=""/>
        <dsp:cNvSpPr/>
      </dsp:nvSpPr>
      <dsp:spPr>
        <a:xfrm>
          <a:off x="3111" y="1203954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i="1" kern="1200" smtClean="0"/>
            <a:t>1 </a:t>
          </a:r>
          <a:r>
            <a:rPr lang="ru-RU" sz="4800" b="1" i="1" kern="1200" dirty="0" smtClean="0"/>
            <a:t>класс</a:t>
          </a:r>
          <a:endParaRPr lang="ru-RU" sz="4800" kern="1200" dirty="0"/>
        </a:p>
      </dsp:txBody>
      <dsp:txXfrm>
        <a:off x="3111" y="1203954"/>
        <a:ext cx="4041939" cy="1114642"/>
      </dsp:txXfrm>
    </dsp:sp>
    <dsp:sp modelId="{7BAD09CD-43AB-4DF1-B277-48C069BC785A}">
      <dsp:nvSpPr>
        <dsp:cNvPr id="0" name=""/>
        <dsp:cNvSpPr/>
      </dsp:nvSpPr>
      <dsp:spPr>
        <a:xfrm>
          <a:off x="3111" y="2407338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i="1" kern="1200" dirty="0" smtClean="0"/>
            <a:t>Потребляемая продукция</a:t>
          </a:r>
          <a:endParaRPr lang="ru-RU" sz="2900" kern="1200" dirty="0"/>
        </a:p>
      </dsp:txBody>
      <dsp:txXfrm>
        <a:off x="3111" y="2407338"/>
        <a:ext cx="4041939" cy="1114642"/>
      </dsp:txXfrm>
    </dsp:sp>
    <dsp:sp modelId="{6FDE5F13-A944-4F67-B98A-1EDA2CCA8C87}">
      <dsp:nvSpPr>
        <dsp:cNvPr id="0" name=""/>
        <dsp:cNvSpPr/>
      </dsp:nvSpPr>
      <dsp:spPr>
        <a:xfrm>
          <a:off x="3111" y="3610722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расходуется в процессе использования</a:t>
          </a:r>
          <a:endParaRPr lang="ru-RU" sz="2900" kern="1200" dirty="0"/>
        </a:p>
      </dsp:txBody>
      <dsp:txXfrm>
        <a:off x="3111" y="3610722"/>
        <a:ext cx="4041939" cy="1114642"/>
      </dsp:txXfrm>
    </dsp:sp>
    <dsp:sp modelId="{9A0BF27E-67B2-4C0A-9901-BE41F1B94F35}">
      <dsp:nvSpPr>
        <dsp:cNvPr id="0" name=""/>
        <dsp:cNvSpPr/>
      </dsp:nvSpPr>
      <dsp:spPr>
        <a:xfrm>
          <a:off x="3111" y="4814106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топливо, материалы, продукты питания</a:t>
          </a:r>
        </a:p>
      </dsp:txBody>
      <dsp:txXfrm>
        <a:off x="3111" y="4814106"/>
        <a:ext cx="4041939" cy="1114642"/>
      </dsp:txXfrm>
    </dsp:sp>
    <dsp:sp modelId="{5353289A-931A-487A-B844-88AF31EC1D8F}">
      <dsp:nvSpPr>
        <dsp:cNvPr id="0" name=""/>
        <dsp:cNvSpPr/>
      </dsp:nvSpPr>
      <dsp:spPr>
        <a:xfrm>
          <a:off x="4384573" y="1203954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i="1" kern="1200" dirty="0" smtClean="0"/>
            <a:t>2 класс</a:t>
          </a:r>
          <a:endParaRPr lang="ru-RU" sz="4800" kern="1200" dirty="0"/>
        </a:p>
      </dsp:txBody>
      <dsp:txXfrm>
        <a:off x="4384573" y="1203954"/>
        <a:ext cx="4041939" cy="1114642"/>
      </dsp:txXfrm>
    </dsp:sp>
    <dsp:sp modelId="{479CC7F5-8D9D-49E1-86C3-4C23C2A03296}">
      <dsp:nvSpPr>
        <dsp:cNvPr id="0" name=""/>
        <dsp:cNvSpPr/>
      </dsp:nvSpPr>
      <dsp:spPr>
        <a:xfrm>
          <a:off x="4384573" y="2407338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i="1" kern="1200" dirty="0" smtClean="0"/>
            <a:t>Эксплуатируемая продукция</a:t>
          </a:r>
          <a:endParaRPr lang="ru-RU" sz="2900" kern="1200" dirty="0"/>
        </a:p>
      </dsp:txBody>
      <dsp:txXfrm>
        <a:off x="4384573" y="2407338"/>
        <a:ext cx="4041939" cy="1114642"/>
      </dsp:txXfrm>
    </dsp:sp>
    <dsp:sp modelId="{56B14FD6-CD88-4E4B-BF5B-691ACECDA43A}">
      <dsp:nvSpPr>
        <dsp:cNvPr id="0" name=""/>
        <dsp:cNvSpPr/>
      </dsp:nvSpPr>
      <dsp:spPr>
        <a:xfrm>
          <a:off x="4384573" y="3610722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расходует свой ресурс</a:t>
          </a:r>
          <a:endParaRPr lang="ru-RU" sz="2900" kern="1200" dirty="0"/>
        </a:p>
      </dsp:txBody>
      <dsp:txXfrm>
        <a:off x="4384573" y="3610722"/>
        <a:ext cx="4041939" cy="1114642"/>
      </dsp:txXfrm>
    </dsp:sp>
    <dsp:sp modelId="{3DE52DF2-D05C-487E-B9EA-8F625F5431D4}">
      <dsp:nvSpPr>
        <dsp:cNvPr id="0" name=""/>
        <dsp:cNvSpPr/>
      </dsp:nvSpPr>
      <dsp:spPr>
        <a:xfrm>
          <a:off x="4384573" y="4814106"/>
          <a:ext cx="4041939" cy="1114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машины, приборы, оборудование</a:t>
          </a:r>
          <a:endParaRPr lang="ru-RU" sz="2900" kern="1200" dirty="0"/>
        </a:p>
      </dsp:txBody>
      <dsp:txXfrm>
        <a:off x="4384573" y="4814106"/>
        <a:ext cx="4041939" cy="111464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13E9F3-7D6C-42F2-8B68-12F53ECA19AA}">
      <dsp:nvSpPr>
        <dsp:cNvPr id="0" name=""/>
        <dsp:cNvSpPr/>
      </dsp:nvSpPr>
      <dsp:spPr>
        <a:xfrm>
          <a:off x="1692556" y="766198"/>
          <a:ext cx="5116009" cy="5116009"/>
        </a:xfrm>
        <a:prstGeom prst="blockArc">
          <a:avLst>
            <a:gd name="adj1" fmla="val 11880000"/>
            <a:gd name="adj2" fmla="val 16200000"/>
            <a:gd name="adj3" fmla="val 463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E7B3CA-7533-4BB8-AC35-2A5CAEAC4092}">
      <dsp:nvSpPr>
        <dsp:cNvPr id="0" name=""/>
        <dsp:cNvSpPr/>
      </dsp:nvSpPr>
      <dsp:spPr>
        <a:xfrm>
          <a:off x="1692556" y="766198"/>
          <a:ext cx="5116009" cy="5116009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C16E04-A9DE-4D5A-93F7-D3F2B0566A99}">
      <dsp:nvSpPr>
        <dsp:cNvPr id="0" name=""/>
        <dsp:cNvSpPr/>
      </dsp:nvSpPr>
      <dsp:spPr>
        <a:xfrm>
          <a:off x="1692556" y="766198"/>
          <a:ext cx="5116009" cy="5116009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163CFB-EFDE-4B4F-A151-0AA4ED6003EE}">
      <dsp:nvSpPr>
        <dsp:cNvPr id="0" name=""/>
        <dsp:cNvSpPr/>
      </dsp:nvSpPr>
      <dsp:spPr>
        <a:xfrm>
          <a:off x="1692556" y="766198"/>
          <a:ext cx="5116009" cy="5116009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84BD9F-01A5-422B-A731-8B54911E0CDE}">
      <dsp:nvSpPr>
        <dsp:cNvPr id="0" name=""/>
        <dsp:cNvSpPr/>
      </dsp:nvSpPr>
      <dsp:spPr>
        <a:xfrm>
          <a:off x="1692556" y="766198"/>
          <a:ext cx="5116009" cy="5116009"/>
        </a:xfrm>
        <a:prstGeom prst="blockArc">
          <a:avLst>
            <a:gd name="adj1" fmla="val 16200000"/>
            <a:gd name="adj2" fmla="val 2052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8948DC-0CE5-4465-BAF1-1A84E92FFD1E}">
      <dsp:nvSpPr>
        <dsp:cNvPr id="0" name=""/>
        <dsp:cNvSpPr/>
      </dsp:nvSpPr>
      <dsp:spPr>
        <a:xfrm>
          <a:off x="3073769" y="2147412"/>
          <a:ext cx="2353582" cy="23535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rPr>
            <a:t>Группы продукции</a:t>
          </a:r>
          <a:endParaRPr lang="ru-RU" sz="2400" kern="1200" dirty="0"/>
        </a:p>
      </dsp:txBody>
      <dsp:txXfrm>
        <a:off x="3073769" y="2147412"/>
        <a:ext cx="2353582" cy="2353582"/>
      </dsp:txXfrm>
    </dsp:sp>
    <dsp:sp modelId="{D6774CF7-50F4-48C7-A1B8-8826F55AC1E0}">
      <dsp:nvSpPr>
        <dsp:cNvPr id="0" name=""/>
        <dsp:cNvSpPr/>
      </dsp:nvSpPr>
      <dsp:spPr>
        <a:xfrm>
          <a:off x="3426807" y="1754"/>
          <a:ext cx="1647507" cy="16475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сырье и природное топливо</a:t>
          </a:r>
          <a:endParaRPr lang="ru-RU" sz="1800" kern="1200" dirty="0"/>
        </a:p>
      </dsp:txBody>
      <dsp:txXfrm>
        <a:off x="3426807" y="1754"/>
        <a:ext cx="1647507" cy="1647507"/>
      </dsp:txXfrm>
    </dsp:sp>
    <dsp:sp modelId="{39D87829-93B4-45DB-8383-CA9EB890A989}">
      <dsp:nvSpPr>
        <dsp:cNvPr id="0" name=""/>
        <dsp:cNvSpPr/>
      </dsp:nvSpPr>
      <dsp:spPr>
        <a:xfrm>
          <a:off x="5803206" y="1728310"/>
          <a:ext cx="1647507" cy="164750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 материалы и продукты</a:t>
          </a:r>
        </a:p>
      </dsp:txBody>
      <dsp:txXfrm>
        <a:off x="5803206" y="1728310"/>
        <a:ext cx="1647507" cy="1647507"/>
      </dsp:txXfrm>
    </dsp:sp>
    <dsp:sp modelId="{4FF3D7C3-BED1-4024-A40A-2568E8DF340B}">
      <dsp:nvSpPr>
        <dsp:cNvPr id="0" name=""/>
        <dsp:cNvSpPr/>
      </dsp:nvSpPr>
      <dsp:spPr>
        <a:xfrm>
          <a:off x="4895503" y="4521935"/>
          <a:ext cx="1647507" cy="164750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3 расходные изделия</a:t>
          </a:r>
          <a:endParaRPr lang="ru-RU" sz="1800" kern="1200" dirty="0"/>
        </a:p>
      </dsp:txBody>
      <dsp:txXfrm>
        <a:off x="4895503" y="4521935"/>
        <a:ext cx="1647507" cy="1647507"/>
      </dsp:txXfrm>
    </dsp:sp>
    <dsp:sp modelId="{1D098A36-09E4-4B85-896E-33A4B485E7C4}">
      <dsp:nvSpPr>
        <dsp:cNvPr id="0" name=""/>
        <dsp:cNvSpPr/>
      </dsp:nvSpPr>
      <dsp:spPr>
        <a:xfrm>
          <a:off x="1958111" y="4521935"/>
          <a:ext cx="1647507" cy="164750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 неремонтируемые изделия</a:t>
          </a:r>
        </a:p>
      </dsp:txBody>
      <dsp:txXfrm>
        <a:off x="1958111" y="4521935"/>
        <a:ext cx="1647507" cy="1647507"/>
      </dsp:txXfrm>
    </dsp:sp>
    <dsp:sp modelId="{F9FF8CFB-71C1-4B40-B4A4-56EAFC901EF7}">
      <dsp:nvSpPr>
        <dsp:cNvPr id="0" name=""/>
        <dsp:cNvSpPr/>
      </dsp:nvSpPr>
      <dsp:spPr>
        <a:xfrm>
          <a:off x="1050407" y="1728310"/>
          <a:ext cx="1647507" cy="164750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5 ремонтируемые изделия</a:t>
          </a:r>
          <a:endParaRPr lang="ru-RU" sz="1800" kern="1200" dirty="0"/>
        </a:p>
      </dsp:txBody>
      <dsp:txXfrm>
        <a:off x="1050407" y="1728310"/>
        <a:ext cx="1647507" cy="164750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9D0A85-35A6-4150-8C62-A805DC55D8E2}">
      <dsp:nvSpPr>
        <dsp:cNvPr id="0" name=""/>
        <dsp:cNvSpPr/>
      </dsp:nvSpPr>
      <dsp:spPr>
        <a:xfrm>
          <a:off x="1040945" y="0"/>
          <a:ext cx="5429288" cy="5429288"/>
        </a:xfrm>
        <a:prstGeom prst="star4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E52311-3E79-4297-B853-A5715A0B378C}">
      <dsp:nvSpPr>
        <dsp:cNvPr id="0" name=""/>
        <dsp:cNvSpPr/>
      </dsp:nvSpPr>
      <dsp:spPr>
        <a:xfrm>
          <a:off x="110227" y="542928"/>
          <a:ext cx="3529037" cy="19299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Свойство продукции - объективная особенность продукции, проявляющаяся при ее создании и использовании.</a:t>
          </a:r>
          <a:endParaRPr lang="ru-RU" sz="2100" kern="1200" dirty="0"/>
        </a:p>
      </dsp:txBody>
      <dsp:txXfrm>
        <a:off x="110227" y="542928"/>
        <a:ext cx="3529037" cy="1929942"/>
      </dsp:txXfrm>
    </dsp:sp>
    <dsp:sp modelId="{2DE6CA3A-CE00-431F-A4FA-4E89FD9924F1}">
      <dsp:nvSpPr>
        <dsp:cNvPr id="0" name=""/>
        <dsp:cNvSpPr/>
      </dsp:nvSpPr>
      <dsp:spPr>
        <a:xfrm>
          <a:off x="4453660" y="2947327"/>
          <a:ext cx="3529037" cy="19299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Признак продукции - качественная или </a:t>
          </a:r>
          <a:r>
            <a:rPr lang="ru-RU" sz="2100" kern="1200" smtClean="0"/>
            <a:t>количественная характеристика ее свойств.</a:t>
          </a:r>
          <a:endParaRPr lang="ru-RU" sz="2100" kern="1200" dirty="0"/>
        </a:p>
      </dsp:txBody>
      <dsp:txXfrm>
        <a:off x="4453660" y="2947327"/>
        <a:ext cx="3529037" cy="192994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D3ED42-D92C-47B7-A48C-260B41055A7E}">
      <dsp:nvSpPr>
        <dsp:cNvPr id="0" name=""/>
        <dsp:cNvSpPr/>
      </dsp:nvSpPr>
      <dsp:spPr>
        <a:xfrm>
          <a:off x="0" y="1735943"/>
          <a:ext cx="8858280" cy="2314591"/>
        </a:xfrm>
        <a:prstGeom prst="notched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EDFB37C0-FF05-44D8-9476-58409B8BCAD7}">
      <dsp:nvSpPr>
        <dsp:cNvPr id="0" name=""/>
        <dsp:cNvSpPr/>
      </dsp:nvSpPr>
      <dsp:spPr>
        <a:xfrm>
          <a:off x="0" y="214307"/>
          <a:ext cx="3888906" cy="231459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</a:rPr>
            <a:t>Качество продукции </a:t>
          </a:r>
          <a:r>
            <a:rPr lang="ru-RU" sz="1800" kern="1200" dirty="0" smtClean="0"/>
            <a:t>- совокупность свойств продукции, обусловливающих ее пригодность удовлетворять определенные потребности в соответствии с ее назначением.</a:t>
          </a:r>
          <a:endParaRPr lang="ru-RU" sz="1800" kern="1200" dirty="0"/>
        </a:p>
      </dsp:txBody>
      <dsp:txXfrm>
        <a:off x="0" y="214307"/>
        <a:ext cx="3888906" cy="2314591"/>
      </dsp:txXfrm>
    </dsp:sp>
    <dsp:sp modelId="{40A774DB-4AF7-4095-B306-6F5E0A399462}">
      <dsp:nvSpPr>
        <dsp:cNvPr id="0" name=""/>
        <dsp:cNvSpPr/>
      </dsp:nvSpPr>
      <dsp:spPr>
        <a:xfrm>
          <a:off x="1655226" y="2603915"/>
          <a:ext cx="578647" cy="5786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1EFCE4-7528-4AAF-8039-D5FF5B09C77A}">
      <dsp:nvSpPr>
        <dsp:cNvPr id="0" name=""/>
        <dsp:cNvSpPr/>
      </dsp:nvSpPr>
      <dsp:spPr>
        <a:xfrm>
          <a:off x="4786329" y="3429014"/>
          <a:ext cx="3739027" cy="225438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Область практической и научной деятельности, которая занимается разработкой теоретических основ и методов количественной оценки качества продукции, называется </a:t>
          </a:r>
          <a:r>
            <a:rPr lang="ru-RU" sz="1800" b="1" kern="1200" dirty="0" smtClean="0">
              <a:solidFill>
                <a:srgbClr val="FF0000"/>
              </a:solidFill>
            </a:rPr>
            <a:t>квалиметрией.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4786329" y="3429014"/>
        <a:ext cx="3739027" cy="2254388"/>
      </dsp:txXfrm>
    </dsp:sp>
    <dsp:sp modelId="{E0D7A9D5-052D-448D-B24F-6A54B4F70F8C}">
      <dsp:nvSpPr>
        <dsp:cNvPr id="0" name=""/>
        <dsp:cNvSpPr/>
      </dsp:nvSpPr>
      <dsp:spPr>
        <a:xfrm>
          <a:off x="5738577" y="2618965"/>
          <a:ext cx="578647" cy="57864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2E8A8F-195B-4877-ADE7-5ECFECBC3E99}">
      <dsp:nvSpPr>
        <dsp:cNvPr id="0" name=""/>
        <dsp:cNvSpPr/>
      </dsp:nvSpPr>
      <dsp:spPr>
        <a:xfrm>
          <a:off x="0" y="2761525"/>
          <a:ext cx="8358246" cy="1810506"/>
        </a:xfrm>
        <a:prstGeom prst="flowChartDecision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В каждую группу входят как единичные, так и комплексные показатели качества. </a:t>
          </a:r>
          <a:endParaRPr lang="ru-RU" sz="20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0" y="2761525"/>
        <a:ext cx="8358246" cy="1810506"/>
      </dsp:txXfrm>
    </dsp:sp>
    <dsp:sp modelId="{51DC1BBB-D413-40A4-B255-720B676A7B68}">
      <dsp:nvSpPr>
        <dsp:cNvPr id="0" name=""/>
        <dsp:cNvSpPr/>
      </dsp:nvSpPr>
      <dsp:spPr>
        <a:xfrm rot="10800000">
          <a:off x="0" y="2061"/>
          <a:ext cx="8358246" cy="2784559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1"/>
              </a:solidFill>
            </a:rPr>
            <a:t>Номенклатурой показателей качества промышленной продукции установлено десять групп показателей качества любых видов продукции, т.е. количественных характеристик свойств продукции, рассматриваемых применительно к определенным условиям ее создания, эксплуатации или потребления.</a:t>
          </a:r>
          <a:r>
            <a:rPr lang="ru-RU" sz="2200" b="1" kern="1200" dirty="0" smtClean="0">
              <a:solidFill>
                <a:schemeClr val="bg1"/>
              </a:solidFill>
            </a:rPr>
            <a:t> </a:t>
          </a:r>
          <a:endParaRPr lang="ru-RU" sz="2200" b="1" kern="1200" dirty="0">
            <a:solidFill>
              <a:schemeClr val="bg1"/>
            </a:solidFill>
          </a:endParaRPr>
        </a:p>
      </dsp:txBody>
      <dsp:txXfrm rot="10800000">
        <a:off x="0" y="2061"/>
        <a:ext cx="8358246" cy="278455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052331-A36F-4529-85BF-F1C10373495C}">
      <dsp:nvSpPr>
        <dsp:cNvPr id="0" name=""/>
        <dsp:cNvSpPr/>
      </dsp:nvSpPr>
      <dsp:spPr>
        <a:xfrm>
          <a:off x="69985" y="0"/>
          <a:ext cx="3408094" cy="41056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Единичный показатель качества продукции отражает одно свойство</a:t>
          </a:r>
          <a:endParaRPr lang="ru-RU" sz="2400" kern="1200" dirty="0">
            <a:solidFill>
              <a:schemeClr val="tx1"/>
            </a:solidFill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chemeClr val="tx1"/>
              </a:solidFill>
            </a:rPr>
            <a:t>(</a:t>
          </a:r>
          <a:r>
            <a:rPr lang="ru-RU" sz="2000" kern="1200" dirty="0" smtClean="0">
              <a:solidFill>
                <a:schemeClr val="tx1"/>
              </a:solidFill>
            </a:rPr>
            <a:t>производительность, грузоподъемность,).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69985" y="0"/>
        <a:ext cx="3408094" cy="4105689"/>
      </dsp:txXfrm>
    </dsp:sp>
    <dsp:sp modelId="{411A2D82-EDB9-422A-81C4-A18B20846517}">
      <dsp:nvSpPr>
        <dsp:cNvPr id="0" name=""/>
        <dsp:cNvSpPr/>
      </dsp:nvSpPr>
      <dsp:spPr>
        <a:xfrm rot="967903">
          <a:off x="3757542" y="2297183"/>
          <a:ext cx="644756" cy="8452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967903">
        <a:off x="3757542" y="2297183"/>
        <a:ext cx="644756" cy="845207"/>
      </dsp:txXfrm>
    </dsp:sp>
    <dsp:sp modelId="{C3A04266-26AF-46B7-8E78-F949A4DC79D4}">
      <dsp:nvSpPr>
        <dsp:cNvPr id="0" name=""/>
        <dsp:cNvSpPr/>
      </dsp:nvSpPr>
      <dsp:spPr>
        <a:xfrm>
          <a:off x="4646702" y="966356"/>
          <a:ext cx="3653886" cy="48915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581079"/>
                <a:satOff val="-17806"/>
                <a:lumOff val="34521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-581079"/>
                <a:satOff val="-17806"/>
                <a:lumOff val="34521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-581079"/>
                <a:satOff val="-17806"/>
                <a:lumOff val="345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Комплексный показатель качества продукции характеризует несколько ее свойств и определяется по формуле</a:t>
          </a:r>
          <a:endParaRPr lang="ru-RU" sz="24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К=Т/(Т+ТВ),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где Т- время наработки на отказ;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>
              <a:solidFill>
                <a:schemeClr val="tx1"/>
              </a:solidFill>
            </a:rPr>
            <a:t>Тв</a:t>
          </a:r>
          <a:r>
            <a:rPr lang="ru-RU" sz="2000" kern="1200" dirty="0" smtClean="0">
              <a:solidFill>
                <a:schemeClr val="tx1"/>
              </a:solidFill>
            </a:rPr>
            <a:t> - среднее время восстановления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4646702" y="966356"/>
        <a:ext cx="3653886" cy="489155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110B4E-6233-4678-9875-8CF2714743A5}">
      <dsp:nvSpPr>
        <dsp:cNvPr id="0" name=""/>
        <dsp:cNvSpPr/>
      </dsp:nvSpPr>
      <dsp:spPr>
        <a:xfrm>
          <a:off x="2955421" y="1741971"/>
          <a:ext cx="2676113" cy="228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n w="18415" cmpd="sng">
                <a:prstDash val="solid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rPr>
            <a:t>Показатели качества</a:t>
          </a:r>
          <a:endParaRPr lang="ru-RU" sz="2400" kern="1200" dirty="0"/>
        </a:p>
      </dsp:txBody>
      <dsp:txXfrm>
        <a:off x="2955421" y="1741971"/>
        <a:ext cx="2676113" cy="2280705"/>
      </dsp:txXfrm>
    </dsp:sp>
    <dsp:sp modelId="{368B3DBF-373E-44A2-95F7-AA4C7E99FAC7}">
      <dsp:nvSpPr>
        <dsp:cNvPr id="0" name=""/>
        <dsp:cNvSpPr/>
      </dsp:nvSpPr>
      <dsp:spPr>
        <a:xfrm rot="16200000">
          <a:off x="3924610" y="1361396"/>
          <a:ext cx="737735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737735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00000">
        <a:off x="4275034" y="1354660"/>
        <a:ext cx="36886" cy="36886"/>
      </dsp:txXfrm>
    </dsp:sp>
    <dsp:sp modelId="{D2C85173-FD6C-47E1-B564-912E86581398}">
      <dsp:nvSpPr>
        <dsp:cNvPr id="0" name=""/>
        <dsp:cNvSpPr/>
      </dsp:nvSpPr>
      <dsp:spPr>
        <a:xfrm>
          <a:off x="3351079" y="61453"/>
          <a:ext cx="1884796" cy="94278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1 назначения</a:t>
          </a:r>
          <a:endParaRPr lang="ru-RU" sz="1600" kern="1200" dirty="0"/>
        </a:p>
      </dsp:txBody>
      <dsp:txXfrm>
        <a:off x="3351079" y="61453"/>
        <a:ext cx="1884796" cy="942782"/>
      </dsp:txXfrm>
    </dsp:sp>
    <dsp:sp modelId="{D80C5338-1273-4B18-8AE0-B8AE7B27FAB3}">
      <dsp:nvSpPr>
        <dsp:cNvPr id="0" name=""/>
        <dsp:cNvSpPr/>
      </dsp:nvSpPr>
      <dsp:spPr>
        <a:xfrm rot="19001682">
          <a:off x="5056268" y="1685648"/>
          <a:ext cx="988868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988868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001682">
        <a:off x="5525981" y="1672633"/>
        <a:ext cx="49443" cy="49443"/>
      </dsp:txXfrm>
    </dsp:sp>
    <dsp:sp modelId="{96A23BD7-5B73-4AC4-9ED0-E9A541E9BBCF}">
      <dsp:nvSpPr>
        <dsp:cNvPr id="0" name=""/>
        <dsp:cNvSpPr/>
      </dsp:nvSpPr>
      <dsp:spPr>
        <a:xfrm>
          <a:off x="5415112" y="378104"/>
          <a:ext cx="1958070" cy="104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2надежности</a:t>
          </a:r>
          <a:endParaRPr lang="ru-RU" sz="1600" kern="1200" dirty="0"/>
        </a:p>
      </dsp:txBody>
      <dsp:txXfrm>
        <a:off x="5415112" y="378104"/>
        <a:ext cx="1958070" cy="1048562"/>
      </dsp:txXfrm>
    </dsp:sp>
    <dsp:sp modelId="{DAA0BA4B-FF3E-4E57-849D-6EE9F2313E02}">
      <dsp:nvSpPr>
        <dsp:cNvPr id="0" name=""/>
        <dsp:cNvSpPr/>
      </dsp:nvSpPr>
      <dsp:spPr>
        <a:xfrm rot="20755548">
          <a:off x="5568131" y="2475769"/>
          <a:ext cx="600600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600600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755548">
        <a:off x="5853416" y="2472461"/>
        <a:ext cx="30030" cy="30030"/>
      </dsp:txXfrm>
    </dsp:sp>
    <dsp:sp modelId="{06D18B0D-EF5F-432B-92A1-65A8EE192758}">
      <dsp:nvSpPr>
        <dsp:cNvPr id="0" name=""/>
        <dsp:cNvSpPr/>
      </dsp:nvSpPr>
      <dsp:spPr>
        <a:xfrm>
          <a:off x="6064082" y="1644679"/>
          <a:ext cx="2021531" cy="10806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3 технологичности</a:t>
          </a:r>
          <a:endParaRPr lang="ru-RU" sz="1600" kern="1200" dirty="0"/>
        </a:p>
      </dsp:txBody>
      <dsp:txXfrm>
        <a:off x="6064082" y="1644679"/>
        <a:ext cx="2021531" cy="1080688"/>
      </dsp:txXfrm>
    </dsp:sp>
    <dsp:sp modelId="{7D6151BE-A46A-478A-B49F-9B5B9ABB86B2}">
      <dsp:nvSpPr>
        <dsp:cNvPr id="0" name=""/>
        <dsp:cNvSpPr/>
      </dsp:nvSpPr>
      <dsp:spPr>
        <a:xfrm rot="957128">
          <a:off x="5552492" y="3301678"/>
          <a:ext cx="498059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498059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957128">
        <a:off x="5789070" y="3300934"/>
        <a:ext cx="24902" cy="24902"/>
      </dsp:txXfrm>
    </dsp:sp>
    <dsp:sp modelId="{D32E2E7A-CF66-4060-B020-1B20EB880188}">
      <dsp:nvSpPr>
        <dsp:cNvPr id="0" name=""/>
        <dsp:cNvSpPr/>
      </dsp:nvSpPr>
      <dsp:spPr>
        <a:xfrm>
          <a:off x="5929353" y="3071830"/>
          <a:ext cx="2035916" cy="113813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4 Стандартизации и унификации</a:t>
          </a:r>
          <a:endParaRPr lang="ru-RU" sz="1600" kern="1200" dirty="0"/>
        </a:p>
      </dsp:txBody>
      <dsp:txXfrm>
        <a:off x="5929353" y="3071830"/>
        <a:ext cx="2035916" cy="1138139"/>
      </dsp:txXfrm>
    </dsp:sp>
    <dsp:sp modelId="{7CB960B1-141E-4FC2-A752-3BA55F21D3A2}">
      <dsp:nvSpPr>
        <dsp:cNvPr id="0" name=""/>
        <dsp:cNvSpPr/>
      </dsp:nvSpPr>
      <dsp:spPr>
        <a:xfrm rot="2741148">
          <a:off x="4980014" y="4149123"/>
          <a:ext cx="1123448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1123448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741148">
        <a:off x="5513652" y="4132744"/>
        <a:ext cx="56172" cy="56172"/>
      </dsp:txXfrm>
    </dsp:sp>
    <dsp:sp modelId="{F2CA570D-AEF9-4B1B-8DCD-12EDF5F06492}">
      <dsp:nvSpPr>
        <dsp:cNvPr id="0" name=""/>
        <dsp:cNvSpPr/>
      </dsp:nvSpPr>
      <dsp:spPr>
        <a:xfrm>
          <a:off x="5474006" y="4494448"/>
          <a:ext cx="1814287" cy="105226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5патентно-правовые</a:t>
          </a:r>
          <a:endParaRPr lang="ru-RU" sz="1600" kern="1200" dirty="0"/>
        </a:p>
      </dsp:txBody>
      <dsp:txXfrm>
        <a:off x="5474006" y="4494448"/>
        <a:ext cx="1814287" cy="1052264"/>
      </dsp:txXfrm>
    </dsp:sp>
    <dsp:sp modelId="{EEF7DB58-AE54-442C-8AA7-D1666BF33E08}">
      <dsp:nvSpPr>
        <dsp:cNvPr id="0" name=""/>
        <dsp:cNvSpPr/>
      </dsp:nvSpPr>
      <dsp:spPr>
        <a:xfrm rot="5400000">
          <a:off x="3971244" y="4333203"/>
          <a:ext cx="644467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644467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4277366" y="4328798"/>
        <a:ext cx="32223" cy="32223"/>
      </dsp:txXfrm>
    </dsp:sp>
    <dsp:sp modelId="{9FFBE155-55DB-4EA2-91F2-FB4B29EAB437}">
      <dsp:nvSpPr>
        <dsp:cNvPr id="0" name=""/>
        <dsp:cNvSpPr/>
      </dsp:nvSpPr>
      <dsp:spPr>
        <a:xfrm>
          <a:off x="3351079" y="4667144"/>
          <a:ext cx="1884796" cy="112931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6 эргономические</a:t>
          </a:r>
          <a:endParaRPr lang="ru-RU" sz="1600" kern="1200" dirty="0"/>
        </a:p>
      </dsp:txBody>
      <dsp:txXfrm>
        <a:off x="3351079" y="4667144"/>
        <a:ext cx="1884796" cy="1129318"/>
      </dsp:txXfrm>
    </dsp:sp>
    <dsp:sp modelId="{DAA0DB2E-5783-452D-A4AD-F88A2F3649A4}">
      <dsp:nvSpPr>
        <dsp:cNvPr id="0" name=""/>
        <dsp:cNvSpPr/>
      </dsp:nvSpPr>
      <dsp:spPr>
        <a:xfrm rot="8371706">
          <a:off x="2313513" y="4058732"/>
          <a:ext cx="1174919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1174919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8371706">
        <a:off x="2871600" y="4041067"/>
        <a:ext cx="58745" cy="58745"/>
      </dsp:txXfrm>
    </dsp:sp>
    <dsp:sp modelId="{B8F66631-0A1A-43FC-80D7-D2B7086FB698}">
      <dsp:nvSpPr>
        <dsp:cNvPr id="0" name=""/>
        <dsp:cNvSpPr/>
      </dsp:nvSpPr>
      <dsp:spPr>
        <a:xfrm>
          <a:off x="961882" y="4354055"/>
          <a:ext cx="1906429" cy="11151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7 эстетические</a:t>
          </a:r>
          <a:endParaRPr lang="ru-RU" sz="1600" kern="1200" dirty="0"/>
        </a:p>
      </dsp:txBody>
      <dsp:txXfrm>
        <a:off x="961882" y="4354055"/>
        <a:ext cx="1906429" cy="1115112"/>
      </dsp:txXfrm>
    </dsp:sp>
    <dsp:sp modelId="{82D27C42-5D21-4659-990A-D6CC22C4BCA3}">
      <dsp:nvSpPr>
        <dsp:cNvPr id="0" name=""/>
        <dsp:cNvSpPr/>
      </dsp:nvSpPr>
      <dsp:spPr>
        <a:xfrm rot="9934034">
          <a:off x="2312911" y="3288871"/>
          <a:ext cx="710859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710859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9934034">
        <a:off x="2650570" y="3282807"/>
        <a:ext cx="35542" cy="35542"/>
      </dsp:txXfrm>
    </dsp:sp>
    <dsp:sp modelId="{35B86BFF-3D4C-4960-B572-4CDE09DE6BE6}">
      <dsp:nvSpPr>
        <dsp:cNvPr id="0" name=""/>
        <dsp:cNvSpPr/>
      </dsp:nvSpPr>
      <dsp:spPr>
        <a:xfrm>
          <a:off x="533708" y="3087473"/>
          <a:ext cx="1877581" cy="10417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8 транспортабельности</a:t>
          </a:r>
          <a:endParaRPr lang="ru-RU" sz="1600" kern="1200" dirty="0"/>
        </a:p>
      </dsp:txBody>
      <dsp:txXfrm>
        <a:off x="533708" y="3087473"/>
        <a:ext cx="1877581" cy="1041749"/>
      </dsp:txXfrm>
    </dsp:sp>
    <dsp:sp modelId="{D812AB3A-AF13-48A2-B5AA-150DC906C2B3}">
      <dsp:nvSpPr>
        <dsp:cNvPr id="0" name=""/>
        <dsp:cNvSpPr/>
      </dsp:nvSpPr>
      <dsp:spPr>
        <a:xfrm rot="11722806">
          <a:off x="2509067" y="2451342"/>
          <a:ext cx="520355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520355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1722806">
        <a:off x="2756236" y="2450040"/>
        <a:ext cx="26017" cy="26017"/>
      </dsp:txXfrm>
    </dsp:sp>
    <dsp:sp modelId="{C09E5E3D-46DD-4AC9-86C7-26B774894641}">
      <dsp:nvSpPr>
        <dsp:cNvPr id="0" name=""/>
        <dsp:cNvSpPr/>
      </dsp:nvSpPr>
      <dsp:spPr>
        <a:xfrm>
          <a:off x="566117" y="1583446"/>
          <a:ext cx="2064708" cy="111511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9 безопасности</a:t>
          </a:r>
          <a:endParaRPr lang="ru-RU" sz="1600" kern="1200" dirty="0"/>
        </a:p>
      </dsp:txBody>
      <dsp:txXfrm>
        <a:off x="566117" y="1583446"/>
        <a:ext cx="2064708" cy="1115112"/>
      </dsp:txXfrm>
    </dsp:sp>
    <dsp:sp modelId="{BD45B4F1-F76A-40BD-993C-B44BD9CAFBEA}">
      <dsp:nvSpPr>
        <dsp:cNvPr id="0" name=""/>
        <dsp:cNvSpPr/>
      </dsp:nvSpPr>
      <dsp:spPr>
        <a:xfrm rot="13340614">
          <a:off x="2458571" y="1681025"/>
          <a:ext cx="1059114" cy="23414"/>
        </a:xfrm>
        <a:custGeom>
          <a:avLst/>
          <a:gdLst/>
          <a:ahLst/>
          <a:cxnLst/>
          <a:rect l="0" t="0" r="0" b="0"/>
          <a:pathLst>
            <a:path>
              <a:moveTo>
                <a:pt x="0" y="11707"/>
              </a:moveTo>
              <a:lnTo>
                <a:pt x="1059114" y="1170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3340614">
        <a:off x="2961651" y="1666254"/>
        <a:ext cx="52955" cy="52955"/>
      </dsp:txXfrm>
    </dsp:sp>
    <dsp:sp modelId="{5DEAED2A-3691-4E5B-B0EA-15C8A6447706}">
      <dsp:nvSpPr>
        <dsp:cNvPr id="0" name=""/>
        <dsp:cNvSpPr/>
      </dsp:nvSpPr>
      <dsp:spPr>
        <a:xfrm>
          <a:off x="1199351" y="396028"/>
          <a:ext cx="1843068" cy="101273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hlinkClick xmlns:r="http://schemas.openxmlformats.org/officeDocument/2006/relationships" r:id="" action="ppaction://hlinksldjump"/>
            </a:rPr>
            <a:t>10 экологические</a:t>
          </a:r>
          <a:endParaRPr lang="ru-RU" sz="1600" kern="1200" dirty="0"/>
        </a:p>
      </dsp:txBody>
      <dsp:txXfrm>
        <a:off x="1199351" y="396028"/>
        <a:ext cx="1843068" cy="1012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C9EE7-6C4E-4ED4-9553-17D685158F09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50098-6F1A-42F4-93FA-D061EC86C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31130-4465-43B4-A8CE-89C225B345CD}" type="datetimeFigureOut">
              <a:rPr lang="ru-RU" smtClean="0"/>
              <a:pPr/>
              <a:t>08.04.2015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50C91-34B8-48E6-ACA3-9C1D1CF79D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50C91-34B8-48E6-ACA3-9C1D1CF79D8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EA9C-0C8B-4399-B231-D2BBAE310F09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1DFD-01DB-4A6A-B6D7-142C84FB2EB7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E53F-9A48-4E2E-8F15-8559ABB54E24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C039-557C-4063-AA8E-B73957EEFCA8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F07B-8CBB-4E6A-A49D-D20E090F8D0F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718D-7056-4919-90E8-39EDBC926E65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FA15F-53CE-410D-A7BC-0FE16B2F1945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8E87-749D-4003-9A21-0B59AA2B0CD5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98726-14C9-4CA7-87FE-B32924310CC5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D917-98F6-471C-AB92-892ECCAED31E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F983-7493-4BF9-B8FB-D98BDD1BAA69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92ED-622F-498D-9E20-488A7B6CA3FC}" type="datetime1">
              <a:rPr lang="ru-RU" smtClean="0"/>
              <a:pPr/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2F64E-FEA6-4483-A20B-A3CA3D062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slide" Target="slide2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5" Type="http://schemas.openxmlformats.org/officeDocument/2006/relationships/slide" Target="slide27.xml"/><Relationship Id="rId4" Type="http://schemas.openxmlformats.org/officeDocument/2006/relationships/hyperlink" Target="TS102032094.potx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w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wmf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 descr="Программа Российское качество - официальный сайт общероссийской программы свидетельства высокого качества товаров и услуг"/>
          <p:cNvPicPr/>
          <p:nvPr/>
        </p:nvPicPr>
        <p:blipFill>
          <a:blip r:embed="rId3" cstate="print"/>
          <a:srcRect l="21967" t="11265" r="2719"/>
          <a:stretch>
            <a:fillRect/>
          </a:stretch>
        </p:blipFill>
        <p:spPr bwMode="auto">
          <a:xfrm>
            <a:off x="7143768" y="4643446"/>
            <a:ext cx="2000232" cy="1973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358114" cy="2786082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Тема 3.1 Показатели продукции и методы их оценки</a:t>
            </a:r>
            <a:b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6072206"/>
            <a:ext cx="6443658" cy="35719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Автор  </a:t>
            </a:r>
            <a:r>
              <a:rPr lang="ru-RU" dirty="0" smtClean="0"/>
              <a:t>Брагина Елена Николаевна</a:t>
            </a:r>
            <a:endParaRPr lang="ru-RU" dirty="0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7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41" name="Прямоугольник 40"/>
          <p:cNvSpPr/>
          <p:nvPr/>
        </p:nvSpPr>
        <p:spPr>
          <a:xfrm>
            <a:off x="863080" y="90872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ГАПОУ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КК «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Новороссийский колледж строительства и экономики»</a:t>
            </a: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3108" y="5286388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Дисциплина Метрология, стандартизация и сертификация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0418" name="Picture 2" descr="Логотип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88640"/>
            <a:ext cx="1800200" cy="780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29" name="Содержимое 28"/>
          <p:cNvGraphicFramePr>
            <a:graphicFrameLocks noGrp="1"/>
          </p:cNvGraphicFramePr>
          <p:nvPr>
            <p:ph idx="1"/>
          </p:nvPr>
        </p:nvGraphicFramePr>
        <p:xfrm>
          <a:off x="285720" y="500042"/>
          <a:ext cx="885828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83FCFEE1-9B1D-4331-8FEA-92B262DD36C8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0" y="6429397"/>
            <a:ext cx="928662" cy="428604"/>
          </a:xfrm>
        </p:spPr>
        <p:txBody>
          <a:bodyPr/>
          <a:lstStyle/>
          <a:p>
            <a:fld id="{AC12F64E-FEA6-4483-A20B-A3CA3D06265D}" type="slidenum">
              <a:rPr lang="ru-RU" sz="1400" smtClean="0">
                <a:solidFill>
                  <a:schemeClr val="bg1"/>
                </a:solidFill>
              </a:rPr>
              <a:pPr/>
              <a:t>10</a:t>
            </a:fld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23D3ED42-D92C-47B7-A48C-260B41055A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9">
                                            <p:graphicEl>
                                              <a:dgm id="{23D3ED42-D92C-47B7-A48C-260B41055A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40A774DB-4AF7-4095-B306-6F5E0A399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29">
                                            <p:graphicEl>
                                              <a:dgm id="{40A774DB-4AF7-4095-B306-6F5E0A3994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EDFB37C0-FF05-44D8-9476-58409B8BC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29">
                                            <p:graphicEl>
                                              <a:dgm id="{EDFB37C0-FF05-44D8-9476-58409B8BCA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E0D7A9D5-052D-448D-B24F-6A54B4F70F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29">
                                            <p:graphicEl>
                                              <a:dgm id="{E0D7A9D5-052D-448D-B24F-6A54B4F70F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5A1EFCE4-7528-4AAF-8039-D5FF5B09C7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29">
                                            <p:graphicEl>
                                              <a:dgm id="{5A1EFCE4-7528-4AAF-8039-D5FF5B09C7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9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610F094D-4506-40C5-8B6F-BE65B1A37E8D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 descr="F:\MM90033685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4714884"/>
            <a:ext cx="657225" cy="619125"/>
          </a:xfrm>
          <a:prstGeom prst="rect">
            <a:avLst/>
          </a:prstGeom>
          <a:noFill/>
        </p:spPr>
      </p:pic>
      <p:sp>
        <p:nvSpPr>
          <p:cNvPr id="37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2" descr="C:\Documents and Settings\Лена\Мои документы\Мои рисунки\МСС\Метрология\02big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1000108"/>
            <a:ext cx="3390900" cy="4629150"/>
          </a:xfrm>
          <a:prstGeom prst="rect">
            <a:avLst/>
          </a:prstGeom>
          <a:noFill/>
        </p:spPr>
      </p:pic>
      <p:pic>
        <p:nvPicPr>
          <p:cNvPr id="1027" name="Picture 3" descr="C:\Documents and Settings\Лена\Мои документы\Мои рисунки\МСС\Метрология\04big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4810" y="2228850"/>
            <a:ext cx="3390900" cy="462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олилиния 31"/>
          <p:cNvSpPr/>
          <p:nvPr/>
        </p:nvSpPr>
        <p:spPr>
          <a:xfrm rot="10800000">
            <a:off x="357158" y="50004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3399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 Показатели качества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3399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29" name="Содержимое 28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35824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A74E3C27-A209-4CA3-B2E0-358D809C108C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7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51DC1BBB-D413-40A4-B255-720B676A7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9">
                                            <p:graphicEl>
                                              <a:dgm id="{51DC1BBB-D413-40A4-B255-720B676A7B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972E8A8F-195B-4877-ADE7-5ECFECBC3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9">
                                            <p:graphicEl>
                                              <a:dgm id="{972E8A8F-195B-4877-ADE7-5ECFECBC3E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29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Содержимое 23"/>
          <p:cNvGraphicFramePr>
            <a:graphicFrameLocks noGrp="1"/>
          </p:cNvGraphicFramePr>
          <p:nvPr>
            <p:ph idx="1"/>
          </p:nvPr>
        </p:nvGraphicFramePr>
        <p:xfrm>
          <a:off x="357158" y="285728"/>
          <a:ext cx="8429684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4E50E0C9-0261-456E-8CDD-1EDCC7C1EF68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5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A6052331-A36F-4529-85BF-F1C103734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">
                                            <p:graphicEl>
                                              <a:dgm id="{A6052331-A36F-4529-85BF-F1C1037349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411A2D82-EDB9-422A-81C4-A18B208465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graphicEl>
                                              <a:dgm id="{411A2D82-EDB9-422A-81C4-A18B208465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C3A04266-26AF-46B7-8E78-F949A4DC7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4">
                                            <p:graphicEl>
                                              <a:dgm id="{C3A04266-26AF-46B7-8E78-F949A4DC79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Содержимое 23"/>
          <p:cNvGraphicFramePr>
            <a:graphicFrameLocks noGrp="1"/>
          </p:cNvGraphicFramePr>
          <p:nvPr>
            <p:ph idx="1"/>
          </p:nvPr>
        </p:nvGraphicFramePr>
        <p:xfrm>
          <a:off x="214282" y="571480"/>
          <a:ext cx="857256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60479684-C86E-4B1B-94EC-303FF24E61C1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2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9B110B4E-6233-4678-9875-8CF271474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>
                                            <p:graphicEl>
                                              <a:dgm id="{9B110B4E-6233-4678-9875-8CF271474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>
                                            <p:graphicEl>
                                              <a:dgm id="{9B110B4E-6233-4678-9875-8CF271474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>
                                            <p:graphicEl>
                                              <a:dgm id="{9B110B4E-6233-4678-9875-8CF271474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4">
                                            <p:graphicEl>
                                              <a:dgm id="{9B110B4E-6233-4678-9875-8CF2714743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4">
                                            <p:graphicEl>
                                              <a:dgm id="{9B110B4E-6233-4678-9875-8CF2714743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368B3DBF-373E-44A2-95F7-AA4C7E99FA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4">
                                            <p:graphicEl>
                                              <a:dgm id="{368B3DBF-373E-44A2-95F7-AA4C7E99FA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4">
                                            <p:graphicEl>
                                              <a:dgm id="{368B3DBF-373E-44A2-95F7-AA4C7E99FA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4">
                                            <p:graphicEl>
                                              <a:dgm id="{368B3DBF-373E-44A2-95F7-AA4C7E99FA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4">
                                            <p:graphicEl>
                                              <a:dgm id="{368B3DBF-373E-44A2-95F7-AA4C7E99FA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">
                                            <p:graphicEl>
                                              <a:dgm id="{368B3DBF-373E-44A2-95F7-AA4C7E99FA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2C85173-FD6C-47E1-B564-912E86581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4">
                                            <p:graphicEl>
                                              <a:dgm id="{D2C85173-FD6C-47E1-B564-912E86581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4">
                                            <p:graphicEl>
                                              <a:dgm id="{D2C85173-FD6C-47E1-B564-912E86581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">
                                            <p:graphicEl>
                                              <a:dgm id="{D2C85173-FD6C-47E1-B564-912E86581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4">
                                            <p:graphicEl>
                                              <a:dgm id="{D2C85173-FD6C-47E1-B564-912E86581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4">
                                            <p:graphicEl>
                                              <a:dgm id="{D2C85173-FD6C-47E1-B564-912E865813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80C5338-1273-4B18-8AE0-B8AE7B27F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4">
                                            <p:graphicEl>
                                              <a:dgm id="{D80C5338-1273-4B18-8AE0-B8AE7B27F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4">
                                            <p:graphicEl>
                                              <a:dgm id="{D80C5338-1273-4B18-8AE0-B8AE7B27F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4">
                                            <p:graphicEl>
                                              <a:dgm id="{D80C5338-1273-4B18-8AE0-B8AE7B27F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4">
                                            <p:graphicEl>
                                              <a:dgm id="{D80C5338-1273-4B18-8AE0-B8AE7B27F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4">
                                            <p:graphicEl>
                                              <a:dgm id="{D80C5338-1273-4B18-8AE0-B8AE7B27FA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96A23BD7-5B73-4AC4-9ED0-E9A541E9B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4">
                                            <p:graphicEl>
                                              <a:dgm id="{96A23BD7-5B73-4AC4-9ED0-E9A541E9B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4">
                                            <p:graphicEl>
                                              <a:dgm id="{96A23BD7-5B73-4AC4-9ED0-E9A541E9B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4">
                                            <p:graphicEl>
                                              <a:dgm id="{96A23BD7-5B73-4AC4-9ED0-E9A541E9B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4">
                                            <p:graphicEl>
                                              <a:dgm id="{96A23BD7-5B73-4AC4-9ED0-E9A541E9B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">
                                            <p:graphicEl>
                                              <a:dgm id="{96A23BD7-5B73-4AC4-9ED0-E9A541E9BB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AA0BA4B-FF3E-4E57-849D-6EE9F2313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4">
                                            <p:graphicEl>
                                              <a:dgm id="{DAA0BA4B-FF3E-4E57-849D-6EE9F2313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4">
                                            <p:graphicEl>
                                              <a:dgm id="{DAA0BA4B-FF3E-4E57-849D-6EE9F2313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4">
                                            <p:graphicEl>
                                              <a:dgm id="{DAA0BA4B-FF3E-4E57-849D-6EE9F2313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4">
                                            <p:graphicEl>
                                              <a:dgm id="{DAA0BA4B-FF3E-4E57-849D-6EE9F2313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4">
                                            <p:graphicEl>
                                              <a:dgm id="{DAA0BA4B-FF3E-4E57-849D-6EE9F2313E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06D18B0D-EF5F-432B-92A1-65A8EE192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4">
                                            <p:graphicEl>
                                              <a:dgm id="{06D18B0D-EF5F-432B-92A1-65A8EE192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4">
                                            <p:graphicEl>
                                              <a:dgm id="{06D18B0D-EF5F-432B-92A1-65A8EE192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4">
                                            <p:graphicEl>
                                              <a:dgm id="{06D18B0D-EF5F-432B-92A1-65A8EE192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4">
                                            <p:graphicEl>
                                              <a:dgm id="{06D18B0D-EF5F-432B-92A1-65A8EE192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4">
                                            <p:graphicEl>
                                              <a:dgm id="{06D18B0D-EF5F-432B-92A1-65A8EE1927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7D6151BE-A46A-478A-B49F-9B5B9ABB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4">
                                            <p:graphicEl>
                                              <a:dgm id="{7D6151BE-A46A-478A-B49F-9B5B9ABB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4">
                                            <p:graphicEl>
                                              <a:dgm id="{7D6151BE-A46A-478A-B49F-9B5B9ABB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4">
                                            <p:graphicEl>
                                              <a:dgm id="{7D6151BE-A46A-478A-B49F-9B5B9ABB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4">
                                            <p:graphicEl>
                                              <a:dgm id="{7D6151BE-A46A-478A-B49F-9B5B9ABB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4">
                                            <p:graphicEl>
                                              <a:dgm id="{7D6151BE-A46A-478A-B49F-9B5B9ABB86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32E2E7A-CF66-4060-B020-1B20EB880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4">
                                            <p:graphicEl>
                                              <a:dgm id="{D32E2E7A-CF66-4060-B020-1B20EB880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4">
                                            <p:graphicEl>
                                              <a:dgm id="{D32E2E7A-CF66-4060-B020-1B20EB880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4">
                                            <p:graphicEl>
                                              <a:dgm id="{D32E2E7A-CF66-4060-B020-1B20EB880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4">
                                            <p:graphicEl>
                                              <a:dgm id="{D32E2E7A-CF66-4060-B020-1B20EB880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4">
                                            <p:graphicEl>
                                              <a:dgm id="{D32E2E7A-CF66-4060-B020-1B20EB8801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7CB960B1-141E-4FC2-A752-3BA55F21D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4">
                                            <p:graphicEl>
                                              <a:dgm id="{7CB960B1-141E-4FC2-A752-3BA55F21D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4">
                                            <p:graphicEl>
                                              <a:dgm id="{7CB960B1-141E-4FC2-A752-3BA55F21D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4">
                                            <p:graphicEl>
                                              <a:dgm id="{7CB960B1-141E-4FC2-A752-3BA55F21D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4">
                                            <p:graphicEl>
                                              <a:dgm id="{7CB960B1-141E-4FC2-A752-3BA55F21D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4">
                                            <p:graphicEl>
                                              <a:dgm id="{7CB960B1-141E-4FC2-A752-3BA55F21D3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F2CA570D-AEF9-4B1B-8DCD-12EDF5F06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4">
                                            <p:graphicEl>
                                              <a:dgm id="{F2CA570D-AEF9-4B1B-8DCD-12EDF5F06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4">
                                            <p:graphicEl>
                                              <a:dgm id="{F2CA570D-AEF9-4B1B-8DCD-12EDF5F06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4">
                                            <p:graphicEl>
                                              <a:dgm id="{F2CA570D-AEF9-4B1B-8DCD-12EDF5F06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24">
                                            <p:graphicEl>
                                              <a:dgm id="{F2CA570D-AEF9-4B1B-8DCD-12EDF5F06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4">
                                            <p:graphicEl>
                                              <a:dgm id="{F2CA570D-AEF9-4B1B-8DCD-12EDF5F064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EEF7DB58-AE54-442C-8AA7-D1666BF33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4">
                                            <p:graphicEl>
                                              <a:dgm id="{EEF7DB58-AE54-442C-8AA7-D1666BF33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4">
                                            <p:graphicEl>
                                              <a:dgm id="{EEF7DB58-AE54-442C-8AA7-D1666BF33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4">
                                            <p:graphicEl>
                                              <a:dgm id="{EEF7DB58-AE54-442C-8AA7-D1666BF33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4">
                                            <p:graphicEl>
                                              <a:dgm id="{EEF7DB58-AE54-442C-8AA7-D1666BF33E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4">
                                            <p:graphicEl>
                                              <a:dgm id="{EEF7DB58-AE54-442C-8AA7-D1666BF33E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9FFBE155-55DB-4EA2-91F2-FB4B29EAB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4">
                                            <p:graphicEl>
                                              <a:dgm id="{9FFBE155-55DB-4EA2-91F2-FB4B29EAB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4">
                                            <p:graphicEl>
                                              <a:dgm id="{9FFBE155-55DB-4EA2-91F2-FB4B29EAB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4">
                                            <p:graphicEl>
                                              <a:dgm id="{9FFBE155-55DB-4EA2-91F2-FB4B29EAB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4">
                                            <p:graphicEl>
                                              <a:dgm id="{9FFBE155-55DB-4EA2-91F2-FB4B29EAB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4">
                                            <p:graphicEl>
                                              <a:dgm id="{9FFBE155-55DB-4EA2-91F2-FB4B29EAB4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AA0DB2E-5783-452D-A4AD-F88A2F3649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24">
                                            <p:graphicEl>
                                              <a:dgm id="{DAA0DB2E-5783-452D-A4AD-F88A2F3649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24">
                                            <p:graphicEl>
                                              <a:dgm id="{DAA0DB2E-5783-452D-A4AD-F88A2F3649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24">
                                            <p:graphicEl>
                                              <a:dgm id="{DAA0DB2E-5783-452D-A4AD-F88A2F3649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24">
                                            <p:graphicEl>
                                              <a:dgm id="{DAA0DB2E-5783-452D-A4AD-F88A2F3649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4">
                                            <p:graphicEl>
                                              <a:dgm id="{DAA0DB2E-5783-452D-A4AD-F88A2F3649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B8F66631-0A1A-43FC-80D7-D2B7086FB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24">
                                            <p:graphicEl>
                                              <a:dgm id="{B8F66631-0A1A-43FC-80D7-D2B7086FB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24">
                                            <p:graphicEl>
                                              <a:dgm id="{B8F66631-0A1A-43FC-80D7-D2B7086FB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4">
                                            <p:graphicEl>
                                              <a:dgm id="{B8F66631-0A1A-43FC-80D7-D2B7086FB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4">
                                            <p:graphicEl>
                                              <a:dgm id="{B8F66631-0A1A-43FC-80D7-D2B7086FB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4">
                                            <p:graphicEl>
                                              <a:dgm id="{B8F66631-0A1A-43FC-80D7-D2B7086FB6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82D27C42-5D21-4659-990A-D6CC22C4B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24">
                                            <p:graphicEl>
                                              <a:dgm id="{82D27C42-5D21-4659-990A-D6CC22C4B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24">
                                            <p:graphicEl>
                                              <a:dgm id="{82D27C42-5D21-4659-990A-D6CC22C4B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24">
                                            <p:graphicEl>
                                              <a:dgm id="{82D27C42-5D21-4659-990A-D6CC22C4B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24">
                                            <p:graphicEl>
                                              <a:dgm id="{82D27C42-5D21-4659-990A-D6CC22C4B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24">
                                            <p:graphicEl>
                                              <a:dgm id="{82D27C42-5D21-4659-990A-D6CC22C4B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35B86BFF-3D4C-4960-B572-4CDE09DE6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4">
                                            <p:graphicEl>
                                              <a:dgm id="{35B86BFF-3D4C-4960-B572-4CDE09DE6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4">
                                            <p:graphicEl>
                                              <a:dgm id="{35B86BFF-3D4C-4960-B572-4CDE09DE6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24">
                                            <p:graphicEl>
                                              <a:dgm id="{35B86BFF-3D4C-4960-B572-4CDE09DE6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4">
                                            <p:graphicEl>
                                              <a:dgm id="{35B86BFF-3D4C-4960-B572-4CDE09DE6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24">
                                            <p:graphicEl>
                                              <a:dgm id="{35B86BFF-3D4C-4960-B572-4CDE09DE6B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D812AB3A-AF13-48A2-B5AA-150DC906C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4">
                                            <p:graphicEl>
                                              <a:dgm id="{D812AB3A-AF13-48A2-B5AA-150DC906C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24">
                                            <p:graphicEl>
                                              <a:dgm id="{D812AB3A-AF13-48A2-B5AA-150DC906C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24">
                                            <p:graphicEl>
                                              <a:dgm id="{D812AB3A-AF13-48A2-B5AA-150DC906C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24">
                                            <p:graphicEl>
                                              <a:dgm id="{D812AB3A-AF13-48A2-B5AA-150DC906C2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24">
                                            <p:graphicEl>
                                              <a:dgm id="{D812AB3A-AF13-48A2-B5AA-150DC906C2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C09E5E3D-46DD-4AC9-86C7-26B774894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24">
                                            <p:graphicEl>
                                              <a:dgm id="{C09E5E3D-46DD-4AC9-86C7-26B774894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24">
                                            <p:graphicEl>
                                              <a:dgm id="{C09E5E3D-46DD-4AC9-86C7-26B774894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24">
                                            <p:graphicEl>
                                              <a:dgm id="{C09E5E3D-46DD-4AC9-86C7-26B774894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24">
                                            <p:graphicEl>
                                              <a:dgm id="{C09E5E3D-46DD-4AC9-86C7-26B774894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24">
                                            <p:graphicEl>
                                              <a:dgm id="{C09E5E3D-46DD-4AC9-86C7-26B7748946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BD45B4F1-F76A-40BD-993C-B44BD9CAFB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24">
                                            <p:graphicEl>
                                              <a:dgm id="{BD45B4F1-F76A-40BD-993C-B44BD9CAFB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24">
                                            <p:graphicEl>
                                              <a:dgm id="{BD45B4F1-F76A-40BD-993C-B44BD9CAFB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24">
                                            <p:graphicEl>
                                              <a:dgm id="{BD45B4F1-F76A-40BD-993C-B44BD9CAFB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24">
                                            <p:graphicEl>
                                              <a:dgm id="{BD45B4F1-F76A-40BD-993C-B44BD9CAFB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24">
                                            <p:graphicEl>
                                              <a:dgm id="{BD45B4F1-F76A-40BD-993C-B44BD9CAFB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5DEAED2A-3691-4E5B-B0EA-15C8A64477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24">
                                            <p:graphicEl>
                                              <a:dgm id="{5DEAED2A-3691-4E5B-B0EA-15C8A64477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24">
                                            <p:graphicEl>
                                              <a:dgm id="{5DEAED2A-3691-4E5B-B0EA-15C8A64477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24">
                                            <p:graphicEl>
                                              <a:dgm id="{5DEAED2A-3691-4E5B-B0EA-15C8A64477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24">
                                            <p:graphicEl>
                                              <a:dgm id="{5DEAED2A-3691-4E5B-B0EA-15C8A64477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24">
                                            <p:graphicEl>
                                              <a:dgm id="{5DEAED2A-3691-4E5B-B0EA-15C8A64477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57158" y="1357298"/>
            <a:ext cx="8429684" cy="5000660"/>
          </a:xfrm>
          <a:gradFill>
            <a:gsLst>
              <a:gs pos="0">
                <a:srgbClr val="292929">
                  <a:alpha val="14000"/>
                </a:srgbClr>
              </a:gs>
              <a:gs pos="82001">
                <a:srgbClr val="777777">
                  <a:alpha val="45000"/>
                </a:srgbClr>
              </a:gs>
              <a:gs pos="100000">
                <a:srgbClr val="EAEAEA">
                  <a:alpha val="48000"/>
                </a:srgbClr>
              </a:gs>
            </a:gsLst>
            <a:lin ang="5400000" scaled="0"/>
          </a:gradFill>
          <a:ln w="47625">
            <a:gradFill>
              <a:gsLst>
                <a:gs pos="60001">
                  <a:srgbClr val="2E6792">
                    <a:alpha val="70000"/>
                  </a:srgbClr>
                </a:gs>
                <a:gs pos="71001">
                  <a:srgbClr val="3333CC">
                    <a:alpha val="70000"/>
                  </a:srgbClr>
                </a:gs>
                <a:gs pos="81000">
                  <a:srgbClr val="1170FF">
                    <a:alpha val="70000"/>
                  </a:srgbClr>
                </a:gs>
                <a:gs pos="100000">
                  <a:srgbClr val="006699">
                    <a:alpha val="70000"/>
                  </a:srgb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pPr marL="0" indent="447675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39E13609-A6B7-4FB2-A513-8F4FD3ED84E0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37" name="Схема 36"/>
          <p:cNvGraphicFramePr/>
          <p:nvPr/>
        </p:nvGraphicFramePr>
        <p:xfrm>
          <a:off x="500034" y="857232"/>
          <a:ext cx="8143932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graphicEl>
                                              <a:dgm id="{03C450DC-966A-4874-8D70-30DA87793F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>
                                            <p:graphicEl>
                                              <a:dgm id="{03C450DC-966A-4874-8D70-30DA87793F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graphicEl>
                                              <a:dgm id="{03F74F57-86F9-4E8A-A41D-EDB3426A71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">
                                            <p:graphicEl>
                                              <a:dgm id="{03F74F57-86F9-4E8A-A41D-EDB3426A71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graphicEl>
                                              <a:dgm id="{8880CE71-4BA3-4DF8-AEE1-07EBE81FA2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">
                                            <p:graphicEl>
                                              <a:dgm id="{8880CE71-4BA3-4DF8-AEE1-07EBE81FA2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7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42968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C5C28BAE-6777-4346-B1FB-28D299FF234E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69105C81-7AB0-40EC-9774-502914A34C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>
                                            <p:graphicEl>
                                              <a:dgm id="{69105C81-7AB0-40EC-9774-502914A34C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>
                                            <p:graphicEl>
                                              <a:dgm id="{69105C81-7AB0-40EC-9774-502914A34C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>
                                            <p:graphicEl>
                                              <a:dgm id="{69105C81-7AB0-40EC-9774-502914A34C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F30A2215-5D98-41E1-AA65-5B907928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>
                                            <p:graphicEl>
                                              <a:dgm id="{F30A2215-5D98-41E1-AA65-5B907928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>
                                            <p:graphicEl>
                                              <a:dgm id="{F30A2215-5D98-41E1-AA65-5B907928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>
                                            <p:graphicEl>
                                              <a:dgm id="{F30A2215-5D98-41E1-AA65-5B907928B6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AEB5D6E-F361-4E35-A5F9-1E6F56E77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>
                                            <p:graphicEl>
                                              <a:dgm id="{BAEB5D6E-F361-4E35-A5F9-1E6F56E77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>
                                            <p:graphicEl>
                                              <a:dgm id="{BAEB5D6E-F361-4E35-A5F9-1E6F56E77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>
                                            <p:graphicEl>
                                              <a:dgm id="{BAEB5D6E-F361-4E35-A5F9-1E6F56E778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42968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B3B75D97-90E8-4D0B-82D4-E87AC14F2D70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E0DE2602-847E-44AD-80CB-94743EA79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>
                                            <p:graphicEl>
                                              <a:dgm id="{E0DE2602-847E-44AD-80CB-94743EA79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graphicEl>
                                              <a:dgm id="{E0DE2602-847E-44AD-80CB-94743EA79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>
                                            <p:graphicEl>
                                              <a:dgm id="{E0DE2602-847E-44AD-80CB-94743EA798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3D39143A-793C-4613-9BC9-C7A10D3227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>
                                            <p:graphicEl>
                                              <a:dgm id="{3D39143A-793C-4613-9BC9-C7A10D3227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graphicEl>
                                              <a:dgm id="{3D39143A-793C-4613-9BC9-C7A10D3227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">
                                            <p:graphicEl>
                                              <a:dgm id="{3D39143A-793C-4613-9BC9-C7A10D3227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813F2E0-3781-44D2-8499-D97D748B7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>
                                            <p:graphicEl>
                                              <a:dgm id="{B813F2E0-3781-44D2-8499-D97D748B7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>
                                            <p:graphicEl>
                                              <a:dgm id="{B813F2E0-3781-44D2-8499-D97D748B7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>
                                            <p:graphicEl>
                                              <a:dgm id="{B813F2E0-3781-44D2-8499-D97D748B7A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571480"/>
          <a:ext cx="842968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0AAE46CF-B17F-4773-985C-EE2E68DF4319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7E898C45-8FA5-4C18-B5FD-D774C67F4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>
                                            <p:graphicEl>
                                              <a:dgm id="{7E898C45-8FA5-4C18-B5FD-D774C67F4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graphicEl>
                                              <a:dgm id="{7E898C45-8FA5-4C18-B5FD-D774C67F4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>
                                            <p:graphicEl>
                                              <a:dgm id="{7E898C45-8FA5-4C18-B5FD-D774C67F4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5ABB5030-5199-484F-9FD8-FF56A3E940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>
                                            <p:graphicEl>
                                              <a:dgm id="{5ABB5030-5199-484F-9FD8-FF56A3E940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graphicEl>
                                              <a:dgm id="{5ABB5030-5199-484F-9FD8-FF56A3E940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">
                                            <p:graphicEl>
                                              <a:dgm id="{5ABB5030-5199-484F-9FD8-FF56A3E940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C0305DCE-0AF8-488D-96E9-167C4ACB0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>
                                            <p:graphicEl>
                                              <a:dgm id="{C0305DCE-0AF8-488D-96E9-167C4ACB0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>
                                            <p:graphicEl>
                                              <a:dgm id="{C0305DCE-0AF8-488D-96E9-167C4ACB0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>
                                            <p:graphicEl>
                                              <a:dgm id="{C0305DCE-0AF8-488D-96E9-167C4ACB05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8DEF2C75-E13C-468A-85DB-840745C45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>
                                            <p:graphicEl>
                                              <a:dgm id="{8DEF2C75-E13C-468A-85DB-840745C45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>
                                            <p:graphicEl>
                                              <a:dgm id="{8DEF2C75-E13C-468A-85DB-840745C45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>
                                            <p:graphicEl>
                                              <a:dgm id="{8DEF2C75-E13C-468A-85DB-840745C454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lvl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1000100" y="571480"/>
          <a:ext cx="7215238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4413EF58-96B2-4379-97C6-D3076DCD85D5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66453C86-C6A4-4531-8A76-292ED7740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">
                                            <p:graphicEl>
                                              <a:dgm id="{66453C86-C6A4-4531-8A76-292ED7740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">
                                            <p:graphicEl>
                                              <a:dgm id="{66453C86-C6A4-4531-8A76-292ED7740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5">
                                            <p:graphicEl>
                                              <a:dgm id="{66453C86-C6A4-4531-8A76-292ED77401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094A57A9-E6A5-45D5-992B-475DC61AA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5">
                                            <p:graphicEl>
                                              <a:dgm id="{094A57A9-E6A5-45D5-992B-475DC61AA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5">
                                            <p:graphicEl>
                                              <a:dgm id="{094A57A9-E6A5-45D5-992B-475DC61AA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5">
                                            <p:graphicEl>
                                              <a:dgm id="{094A57A9-E6A5-45D5-992B-475DC61AA8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37B209E9-DBB8-498C-8A53-E93B747368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5">
                                            <p:graphicEl>
                                              <a:dgm id="{37B209E9-DBB8-498C-8A53-E93B747368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5">
                                            <p:graphicEl>
                                              <a:dgm id="{37B209E9-DBB8-498C-8A53-E93B747368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25">
                                            <p:graphicEl>
                                              <a:dgm id="{37B209E9-DBB8-498C-8A53-E93B747368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2268385C-63F7-42BE-96CA-D43A78A65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">
                                            <p:graphicEl>
                                              <a:dgm id="{2268385C-63F7-42BE-96CA-D43A78A65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5">
                                            <p:graphicEl>
                                              <a:dgm id="{2268385C-63F7-42BE-96CA-D43A78A65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2000"/>
                                        <p:tgtEl>
                                          <p:spTgt spid="25">
                                            <p:graphicEl>
                                              <a:dgm id="{2268385C-63F7-42BE-96CA-D43A78A65E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Цель урока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5000660"/>
          </a:xfrm>
          <a:gradFill>
            <a:gsLst>
              <a:gs pos="0">
                <a:srgbClr val="292929">
                  <a:alpha val="14000"/>
                </a:srgbClr>
              </a:gs>
              <a:gs pos="82001">
                <a:srgbClr val="777777">
                  <a:alpha val="45000"/>
                </a:srgbClr>
              </a:gs>
              <a:gs pos="100000">
                <a:srgbClr val="EAEAEA">
                  <a:alpha val="48000"/>
                </a:srgbClr>
              </a:gs>
            </a:gsLst>
            <a:lin ang="5400000" scaled="0"/>
          </a:gradFill>
          <a:ln w="47625">
            <a:gradFill>
              <a:gsLst>
                <a:gs pos="60001">
                  <a:srgbClr val="2E6792">
                    <a:alpha val="70000"/>
                  </a:srgbClr>
                </a:gs>
                <a:gs pos="71001">
                  <a:srgbClr val="3333CC">
                    <a:alpha val="70000"/>
                  </a:srgbClr>
                </a:gs>
                <a:gs pos="81000">
                  <a:srgbClr val="1170FF">
                    <a:alpha val="70000"/>
                  </a:srgbClr>
                </a:gs>
                <a:gs pos="100000">
                  <a:srgbClr val="006699">
                    <a:alpha val="70000"/>
                  </a:srgb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pPr marL="0" indent="447675">
              <a:buFont typeface="Wingdings" pitchFamily="2" charset="2"/>
              <a:buChar char="q"/>
            </a:pPr>
            <a:endParaRPr lang="ru-RU" sz="3000" dirty="0" smtClean="0">
              <a:solidFill>
                <a:schemeClr val="bg1"/>
              </a:solidFill>
            </a:endParaRPr>
          </a:p>
          <a:p>
            <a:pPr marL="0" indent="447675">
              <a:buFont typeface="Wingdings" pitchFamily="2" charset="2"/>
              <a:buChar char="q"/>
            </a:pPr>
            <a:r>
              <a:rPr lang="ru-RU" sz="3000" dirty="0" smtClean="0">
                <a:solidFill>
                  <a:schemeClr val="bg1"/>
                </a:solidFill>
              </a:rPr>
              <a:t>сформировать </a:t>
            </a:r>
            <a:r>
              <a:rPr lang="ru-RU" sz="3000" dirty="0" smtClean="0">
                <a:solidFill>
                  <a:schemeClr val="bg1"/>
                </a:solidFill>
              </a:rPr>
              <a:t>понятия о значении качества продукции в современном и методах его оценки</a:t>
            </a:r>
            <a:endParaRPr lang="ru-RU" sz="3000" dirty="0">
              <a:solidFill>
                <a:schemeClr val="bg1"/>
              </a:solidFill>
            </a:endParaRPr>
          </a:p>
        </p:txBody>
      </p:sp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80F0AC69-1291-44C6-A2A3-4EA32FA8DB7A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 rot="10800000">
            <a:off x="342870" y="52672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9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0"/>
          <a:ext cx="8429684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9E5FA3A9-3CE1-47A7-A61D-64BC17084250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491BD2D8-2B58-4FEA-B1B9-A9E29ABCA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>
                                            <p:graphicEl>
                                              <a:dgm id="{491BD2D8-2B58-4FEA-B1B9-A9E29ABCA6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graphicEl>
                                              <a:dgm id="{491BD2D8-2B58-4FEA-B1B9-A9E29ABCA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>
                                            <p:graphicEl>
                                              <a:dgm id="{491BD2D8-2B58-4FEA-B1B9-A9E29ABCA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491BD2D8-2B58-4FEA-B1B9-A9E29ABCA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243F786C-3EE2-4B5C-BD3D-863C16830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>
                                            <p:graphicEl>
                                              <a:dgm id="{243F786C-3EE2-4B5C-BD3D-863C16830B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graphicEl>
                                              <a:dgm id="{243F786C-3EE2-4B5C-BD3D-863C16830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5">
                                            <p:graphicEl>
                                              <a:dgm id="{243F786C-3EE2-4B5C-BD3D-863C16830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243F786C-3EE2-4B5C-BD3D-863C16830B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C96A5C18-FC3C-4134-9BF9-79F18D13E4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>
                                            <p:graphicEl>
                                              <a:dgm id="{C96A5C18-FC3C-4134-9BF9-79F18D13E4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>
                                            <p:graphicEl>
                                              <a:dgm id="{C96A5C18-FC3C-4134-9BF9-79F18D13E4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5">
                                            <p:graphicEl>
                                              <a:dgm id="{C96A5C18-FC3C-4134-9BF9-79F18D13E4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C96A5C18-FC3C-4134-9BF9-79F18D13E4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1285860"/>
          <a:ext cx="8072494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EB7923DF-5087-488F-8C9A-9543C6F3FAC3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42968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8152276F-F7AF-4CDD-A8C3-A9221B536A51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1554AAA-24C0-4D5D-AAFA-AC22167C6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>
                                            <p:graphicEl>
                                              <a:dgm id="{B1554AAA-24C0-4D5D-AAFA-AC22167C6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graphicEl>
                                              <a:dgm id="{B1554AAA-24C0-4D5D-AAFA-AC22167C6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>
                                            <p:graphicEl>
                                              <a:dgm id="{B1554AAA-24C0-4D5D-AAFA-AC22167C6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graphicEl>
                                              <a:dgm id="{B1554AAA-24C0-4D5D-AAFA-AC22167C69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9E3DACE9-6249-4E85-9761-BE72EA44BD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graphicEl>
                                              <a:dgm id="{9E3DACE9-6249-4E85-9761-BE72EA44BD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graphicEl>
                                              <a:dgm id="{9E3DACE9-6249-4E85-9761-BE72EA44BD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>
                                            <p:graphicEl>
                                              <a:dgm id="{9E3DACE9-6249-4E85-9761-BE72EA44BD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>
                                            <p:graphicEl>
                                              <a:dgm id="{9E3DACE9-6249-4E85-9761-BE72EA44BD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D76051DC-A494-4CBC-A52C-A80AEF554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>
                                            <p:graphicEl>
                                              <a:dgm id="{D76051DC-A494-4CBC-A52C-A80AEF554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>
                                            <p:graphicEl>
                                              <a:dgm id="{D76051DC-A494-4CBC-A52C-A80AEF554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>
                                            <p:graphicEl>
                                              <a:dgm id="{D76051DC-A494-4CBC-A52C-A80AEF554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>
                                            <p:graphicEl>
                                              <a:dgm id="{D76051DC-A494-4CBC-A52C-A80AEF554B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04CFB742-85E2-496F-8E08-6FF02CE8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>
                                            <p:graphicEl>
                                              <a:dgm id="{04CFB742-85E2-496F-8E08-6FF02CE8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>
                                            <p:graphicEl>
                                              <a:dgm id="{04CFB742-85E2-496F-8E08-6FF02CE8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>
                                            <p:graphicEl>
                                              <a:dgm id="{04CFB742-85E2-496F-8E08-6FF02CE8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>
                                            <p:graphicEl>
                                              <a:dgm id="{04CFB742-85E2-496F-8E08-6FF02CE8F0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0211A41A-E813-404A-A669-F3C7F6A3B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>
                                            <p:graphicEl>
                                              <a:dgm id="{0211A41A-E813-404A-A669-F3C7F6A3B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>
                                            <p:graphicEl>
                                              <a:dgm id="{0211A41A-E813-404A-A669-F3C7F6A3B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>
                                            <p:graphicEl>
                                              <a:dgm id="{0211A41A-E813-404A-A669-F3C7F6A3BA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>
                                            <p:graphicEl>
                                              <a:dgm id="{0211A41A-E813-404A-A669-F3C7F6A3BA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lvl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857232"/>
          <a:ext cx="8786842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2B630CFA-4EC2-4CC4-8259-980E35EBE240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327D0AB8-85C6-4D92-85F2-BF8983BFD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>
                                            <p:graphicEl>
                                              <a:dgm id="{327D0AB8-85C6-4D92-85F2-BF8983BFD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>
                                            <p:graphicEl>
                                              <a:dgm id="{327D0AB8-85C6-4D92-85F2-BF8983BFD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>
                                            <p:graphicEl>
                                              <a:dgm id="{327D0AB8-85C6-4D92-85F2-BF8983BFD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>
                                            <p:graphicEl>
                                              <a:dgm id="{327D0AB8-85C6-4D92-85F2-BF8983BFDA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5F8A9F7-26BC-4C21-9B65-C1EC3950F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>
                                            <p:graphicEl>
                                              <a:dgm id="{B5F8A9F7-26BC-4C21-9B65-C1EC3950F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>
                                            <p:graphicEl>
                                              <a:dgm id="{B5F8A9F7-26BC-4C21-9B65-C1EC3950F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>
                                            <p:graphicEl>
                                              <a:dgm id="{B5F8A9F7-26BC-4C21-9B65-C1EC3950F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>
                                            <p:graphicEl>
                                              <a:dgm id="{B5F8A9F7-26BC-4C21-9B65-C1EC3950F1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E016D3EE-8E05-4D3A-A0A3-56EA370C5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>
                                            <p:graphicEl>
                                              <a:dgm id="{E016D3EE-8E05-4D3A-A0A3-56EA370C5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>
                                            <p:graphicEl>
                                              <a:dgm id="{E016D3EE-8E05-4D3A-A0A3-56EA370C5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>
                                            <p:graphicEl>
                                              <a:dgm id="{E016D3EE-8E05-4D3A-A0A3-56EA370C5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>
                                            <p:graphicEl>
                                              <a:dgm id="{E016D3EE-8E05-4D3A-A0A3-56EA370C5D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42968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4EA32436-7EEA-4F83-A435-23139DDE01DB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428596" y="642918"/>
          <a:ext cx="835824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0F376522-1544-473E-ABFC-E863AAA4123D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AAF1FC53-A7CC-4815-8990-89E922B273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8CE1AEB9-DADB-4642-B923-929C0160A5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C213B0C-72AF-48A3-AD05-BDE2D846D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779A24C2-490B-412A-A108-EA4E4282F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олилиния 31"/>
          <p:cNvSpPr/>
          <p:nvPr/>
        </p:nvSpPr>
        <p:spPr>
          <a:xfrm rot="10800000">
            <a:off x="342870" y="52672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Домашнее задание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050" name="Picture 2" descr="C:\Documents and Settings\Лена\Мои документы\Мои рисунки\Димов Ю.В. Метрология, стандартизация и сертификация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500174"/>
            <a:ext cx="3287911" cy="5000625"/>
          </a:xfrm>
          <a:prstGeom prst="rect">
            <a:avLst/>
          </a:prstGeom>
          <a:noFill/>
        </p:spPr>
      </p:pic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680DA513-B9AB-4A10-8B77-75673C721B83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43504" y="1643050"/>
            <a:ext cx="2143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Стр. 182- 188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Контрольные вопросы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5000660"/>
          </a:xfr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lvl="0" indent="447675">
              <a:buNone/>
            </a:pPr>
            <a:r>
              <a:rPr lang="ru-RU" sz="2000" b="1" i="1" dirty="0" smtClean="0">
                <a:solidFill>
                  <a:schemeClr val="bg1"/>
                </a:solidFill>
              </a:rPr>
              <a:t>1 Что мы понимаем под словом продукция 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На какие классы делится вся продукция по способу использования?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Перечислите группы продукции.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Дайте определение свойству продукции.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Что такое признак продукции 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Дайте определение понятию «качеств продукции.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Что изучает наука «квалиметрия?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Перечислите основные группы показателей качества продукции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Что представляет показатель назначения и приведите его примеры?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Что характеризуют эстетические показатели?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Перечислите методы определения показателей качества продукции.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 В чем сущность экспертного метода ?</a:t>
            </a:r>
          </a:p>
          <a:p>
            <a:pPr marL="449263" lvl="0" indent="-1588">
              <a:buAutoNum type="arabicPlain" startAt="2"/>
            </a:pPr>
            <a:r>
              <a:rPr lang="ru-RU" sz="2000" b="1" i="1" dirty="0" smtClean="0">
                <a:solidFill>
                  <a:schemeClr val="bg1"/>
                </a:solidFill>
              </a:rPr>
              <a:t> На чем основан социологический метод?</a:t>
            </a: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449263" lvl="0" indent="-1588">
              <a:buAutoNum type="arabicPlain" startAt="2"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0" lvl="0" indent="447675">
              <a:buAutoNum type="arabicPlain" startAt="2"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0" indent="447675">
              <a:buNone/>
            </a:pP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5A9177BD-E3C3-4849-85CF-A91D99413D94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 rot="10800000">
            <a:off x="342870" y="52672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770" decel="100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770" decel="100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4" dur="77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770" decel="100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770" decel="100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3" dur="77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5" dur="77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олилиния 31"/>
          <p:cNvSpPr/>
          <p:nvPr/>
        </p:nvSpPr>
        <p:spPr>
          <a:xfrm rot="10800000">
            <a:off x="342870" y="52672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Итоги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25" name="Содержимое 24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58204" cy="4983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0DEF1A79-8E76-4AC8-820F-341653C7B9F2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714488"/>
            <a:ext cx="8229600" cy="3000388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внимание.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Желаю дальнейших успехов в учебе!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algn="ctr"/>
            <a:fld id="{204CC50C-5808-46CB-B1FF-69ACC62C3106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2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Задачи урока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5000660"/>
          </a:xfrm>
          <a:gradFill>
            <a:gsLst>
              <a:gs pos="0">
                <a:srgbClr val="292929">
                  <a:alpha val="14000"/>
                </a:srgbClr>
              </a:gs>
              <a:gs pos="82001">
                <a:srgbClr val="777777">
                  <a:alpha val="45000"/>
                </a:srgbClr>
              </a:gs>
              <a:gs pos="100000">
                <a:srgbClr val="EAEAEA">
                  <a:alpha val="48000"/>
                </a:srgbClr>
              </a:gs>
            </a:gsLst>
            <a:lin ang="5400000" scaled="0"/>
          </a:gradFill>
          <a:ln w="47625">
            <a:gradFill>
              <a:gsLst>
                <a:gs pos="60001">
                  <a:srgbClr val="2E6792">
                    <a:alpha val="70000"/>
                  </a:srgbClr>
                </a:gs>
                <a:gs pos="71001">
                  <a:srgbClr val="3333CC">
                    <a:alpha val="70000"/>
                  </a:srgbClr>
                </a:gs>
                <a:gs pos="81000">
                  <a:srgbClr val="1170FF">
                    <a:alpha val="70000"/>
                  </a:srgbClr>
                </a:gs>
                <a:gs pos="100000">
                  <a:srgbClr val="006699">
                    <a:alpha val="70000"/>
                  </a:srgb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pPr marL="0" indent="447675"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bg1"/>
                </a:solidFill>
              </a:rPr>
              <a:t>Изучить основные </a:t>
            </a:r>
            <a:r>
              <a:rPr lang="ru-RU" sz="2800" dirty="0" smtClean="0">
                <a:solidFill>
                  <a:schemeClr val="bg1"/>
                </a:solidFill>
              </a:rPr>
              <a:t>термины и определения, относящиеся к понятию качества </a:t>
            </a:r>
            <a:r>
              <a:rPr lang="ru-RU" sz="2800" dirty="0" smtClean="0">
                <a:solidFill>
                  <a:schemeClr val="bg1"/>
                </a:solidFill>
              </a:rPr>
              <a:t>продукции</a:t>
            </a:r>
          </a:p>
          <a:p>
            <a:pPr marL="0" indent="447675"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bg1"/>
                </a:solidFill>
              </a:rPr>
              <a:t>Изучить показатели качества и методы их определения</a:t>
            </a:r>
          </a:p>
          <a:p>
            <a:pPr marL="0" indent="447675"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bg1"/>
                </a:solidFill>
              </a:rPr>
              <a:t>Закрепить изученный материал</a:t>
            </a:r>
          </a:p>
          <a:p>
            <a:pPr marL="0" indent="447675">
              <a:buFont typeface="Wingdings" pitchFamily="2" charset="2"/>
              <a:buChar char="q"/>
            </a:pPr>
            <a:endParaRPr lang="ru-RU" sz="2800" dirty="0" smtClean="0">
              <a:solidFill>
                <a:schemeClr val="bg1"/>
              </a:solidFill>
            </a:endParaRPr>
          </a:p>
          <a:p>
            <a:pPr marL="0" indent="447675">
              <a:buFont typeface="Wingdings" pitchFamily="2" charset="2"/>
              <a:buChar char="q"/>
            </a:pPr>
            <a:endParaRPr lang="ru-RU" sz="2800" dirty="0" smtClean="0">
              <a:solidFill>
                <a:schemeClr val="bg1"/>
              </a:solidFill>
            </a:endParaRPr>
          </a:p>
          <a:p>
            <a:pPr marL="0" indent="447675">
              <a:buFont typeface="Wingdings" pitchFamily="2" charset="2"/>
              <a:buChar char="q"/>
            </a:pP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80F0AC69-1291-44C6-A2A3-4EA32FA8DB7A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 rot="10800000">
            <a:off x="285720" y="50004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9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15370" cy="571504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План урока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500066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7675">
              <a:buNone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0" indent="447675">
              <a:buNone/>
            </a:pPr>
            <a:r>
              <a:rPr lang="ru-RU" sz="2400" dirty="0" smtClean="0">
                <a:solidFill>
                  <a:srgbClr val="000099"/>
                </a:solidFill>
                <a:hlinkClick r:id="" action="ppaction://noaction"/>
              </a:rPr>
              <a:t>1 Закрепление пройденного материала</a:t>
            </a:r>
          </a:p>
          <a:p>
            <a:pPr marL="0" indent="447675">
              <a:buNone/>
            </a:pPr>
            <a:r>
              <a:rPr lang="ru-RU" sz="2400" dirty="0" smtClean="0">
                <a:solidFill>
                  <a:srgbClr val="000099"/>
                </a:solidFill>
                <a:hlinkClick r:id="" action="ppaction://noaction"/>
              </a:rPr>
              <a:t>2. Основные термины и определения, относящиеся к понятию качества продукции</a:t>
            </a:r>
            <a:endParaRPr lang="ru-RU" sz="2400" dirty="0" smtClean="0">
              <a:solidFill>
                <a:srgbClr val="000099"/>
              </a:solidFill>
            </a:endParaRPr>
          </a:p>
          <a:p>
            <a:pPr marL="0" indent="447675">
              <a:buNone/>
            </a:pPr>
            <a:r>
              <a:rPr lang="ru-RU" sz="2400" dirty="0" smtClean="0">
                <a:solidFill>
                  <a:srgbClr val="000099"/>
                </a:solidFill>
                <a:hlinkClick r:id="rId3" action="ppaction://hlinksldjump"/>
              </a:rPr>
              <a:t>3 Показатели качества</a:t>
            </a:r>
            <a:endParaRPr lang="ru-RU" sz="2400" dirty="0" smtClean="0">
              <a:solidFill>
                <a:srgbClr val="000099"/>
              </a:solidFill>
            </a:endParaRPr>
          </a:p>
          <a:p>
            <a:pPr marL="0" indent="447675">
              <a:buNone/>
            </a:pPr>
            <a:r>
              <a:rPr lang="ru-RU" sz="2400" dirty="0" smtClean="0">
                <a:solidFill>
                  <a:srgbClr val="000099"/>
                </a:solidFill>
                <a:hlinkClick r:id="rId4" action="ppaction://hlinkpres?slideindex=1&amp;slidetitle="/>
              </a:rPr>
              <a:t>4 </a:t>
            </a:r>
            <a:r>
              <a:rPr lang="ru-RU" sz="2400" dirty="0" smtClean="0">
                <a:solidFill>
                  <a:srgbClr val="000099"/>
                </a:solidFill>
                <a:hlinkClick r:id="rId5" action="ppaction://hlinksldjump"/>
              </a:rPr>
              <a:t>Закрепление нового материала</a:t>
            </a:r>
            <a:endParaRPr lang="ru-RU" sz="2400" dirty="0" smtClean="0">
              <a:solidFill>
                <a:srgbClr val="000099"/>
              </a:solidFill>
            </a:endParaRPr>
          </a:p>
          <a:p>
            <a:pPr marL="0" indent="447675">
              <a:buNone/>
            </a:pPr>
            <a:r>
              <a:rPr lang="ru-RU" sz="2400" dirty="0" smtClean="0">
                <a:solidFill>
                  <a:srgbClr val="000099"/>
                </a:solidFill>
                <a:hlinkClick r:id="rId6" action="ppaction://hlinksldjump"/>
              </a:rPr>
              <a:t>4 Домашнее задание</a:t>
            </a:r>
            <a:endParaRPr lang="ru-RU" sz="2400" dirty="0" smtClean="0">
              <a:solidFill>
                <a:srgbClr val="000099"/>
              </a:solidFill>
            </a:endParaRPr>
          </a:p>
          <a:p>
            <a:pPr marL="0" indent="447675">
              <a:buNone/>
            </a:pPr>
            <a:r>
              <a:rPr lang="ru-RU" sz="2400" dirty="0" smtClean="0">
                <a:solidFill>
                  <a:srgbClr val="000099"/>
                </a:solidFill>
                <a:hlinkClick r:id="rId7" action="ppaction://hlinksldjump"/>
              </a:rPr>
              <a:t>5 Подведение итогов урока</a:t>
            </a:r>
            <a:endParaRPr lang="ru-RU" sz="2400" dirty="0">
              <a:solidFill>
                <a:srgbClr val="000099"/>
              </a:solidFill>
            </a:endParaRPr>
          </a:p>
        </p:txBody>
      </p:sp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56173A52-2962-4045-9716-5A75E18471CE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 rot="10800000">
            <a:off x="342870" y="526722"/>
            <a:ext cx="8572560" cy="616238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9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:\Program Files\Microsoft Office\MEDIA\CAGCAT10\j018332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357694"/>
            <a:ext cx="2285984" cy="2296027"/>
          </a:xfrm>
          <a:prstGeom prst="rect">
            <a:avLst/>
          </a:prstGeom>
          <a:noFill/>
        </p:spPr>
      </p:pic>
      <p:sp>
        <p:nvSpPr>
          <p:cNvPr id="32" name="Полилиния 31"/>
          <p:cNvSpPr/>
          <p:nvPr/>
        </p:nvSpPr>
        <p:spPr>
          <a:xfrm rot="10800000">
            <a:off x="285720" y="214290"/>
            <a:ext cx="8629710" cy="1357322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57628"/>
              <a:gd name="connsiteX1" fmla="*/ 3538099 w 3538099"/>
              <a:gd name="connsiteY1" fmla="*/ 0 h 357628"/>
              <a:gd name="connsiteX2" fmla="*/ 3038001 w 3538099"/>
              <a:gd name="connsiteY2" fmla="*/ 357166 h 357628"/>
              <a:gd name="connsiteX3" fmla="*/ 463243 w 3538099"/>
              <a:gd name="connsiteY3" fmla="*/ 357136 h 357628"/>
              <a:gd name="connsiteX4" fmla="*/ 37637 w 3538099"/>
              <a:gd name="connsiteY4" fmla="*/ 0 h 357628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67767"/>
              <a:gd name="connsiteX1" fmla="*/ 3538099 w 3538099"/>
              <a:gd name="connsiteY1" fmla="*/ 0 h 367767"/>
              <a:gd name="connsiteX2" fmla="*/ 3038001 w 3538099"/>
              <a:gd name="connsiteY2" fmla="*/ 357166 h 367767"/>
              <a:gd name="connsiteX3" fmla="*/ 463243 w 3538099"/>
              <a:gd name="connsiteY3" fmla="*/ 357136 h 367767"/>
              <a:gd name="connsiteX4" fmla="*/ 37637 w 3538099"/>
              <a:gd name="connsiteY4" fmla="*/ 0 h 367767"/>
              <a:gd name="connsiteX0" fmla="*/ 37637 w 3538099"/>
              <a:gd name="connsiteY0" fmla="*/ 0 h 385637"/>
              <a:gd name="connsiteX1" fmla="*/ 3538099 w 3538099"/>
              <a:gd name="connsiteY1" fmla="*/ 0 h 385637"/>
              <a:gd name="connsiteX2" fmla="*/ 3038001 w 3538099"/>
              <a:gd name="connsiteY2" fmla="*/ 357166 h 385637"/>
              <a:gd name="connsiteX3" fmla="*/ 463243 w 3538099"/>
              <a:gd name="connsiteY3" fmla="*/ 357136 h 385637"/>
              <a:gd name="connsiteX4" fmla="*/ 37637 w 3538099"/>
              <a:gd name="connsiteY4" fmla="*/ 0 h 38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8099" h="385637">
                <a:moveTo>
                  <a:pt x="37637" y="0"/>
                </a:moveTo>
                <a:lnTo>
                  <a:pt x="3538099" y="0"/>
                </a:lnTo>
                <a:cubicBezTo>
                  <a:pt x="3493553" y="385637"/>
                  <a:pt x="3534600" y="357628"/>
                  <a:pt x="3038001" y="357166"/>
                </a:cubicBezTo>
                <a:lnTo>
                  <a:pt x="463243" y="357136"/>
                </a:lnTo>
                <a:cubicBezTo>
                  <a:pt x="0" y="356300"/>
                  <a:pt x="66929" y="324213"/>
                  <a:pt x="37637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01122" cy="1571588"/>
          </a:xfrm>
          <a:effectLst>
            <a:outerShdw blurRad="25400" dist="12700" dir="2700000" algn="tl" rotWithShape="0">
              <a:prstClr val="black">
                <a:alpha val="22000"/>
              </a:prstClr>
            </a:outerShdw>
          </a:effectLst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1. Основные термины и определения, относящиеся к понятию качества продукции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29" name="Содержимое 33"/>
          <p:cNvGraphicFramePr>
            <a:graphicFrameLocks noGrp="1"/>
          </p:cNvGraphicFramePr>
          <p:nvPr>
            <p:ph idx="1"/>
          </p:nvPr>
        </p:nvGraphicFramePr>
        <p:xfrm>
          <a:off x="357158" y="1857375"/>
          <a:ext cx="8429625" cy="5000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4C5172B7-E65F-46BC-981E-65066A9EEA1C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5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A69541A5-1404-455D-B58F-00695EF88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C2BB9320-4D01-4D64-B577-9EA85C59B5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6183730C-579F-4898-9767-F190E888F3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0EC6BEB8-6164-4D48-A82B-1494A10DB4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A19D2D74-95EE-458C-9473-5AA6669CB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29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" descr="C:\Program Files\Microsoft Office\MEDIA\CAGCAT10\j018742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928670"/>
            <a:ext cx="1762125" cy="1827213"/>
          </a:xfrm>
          <a:prstGeom prst="rect">
            <a:avLst/>
          </a:prstGeom>
          <a:noFill/>
        </p:spPr>
      </p:pic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algn="ctr"/>
            <a:fld id="{39043F6B-A030-40BE-A5DD-9A1BE10FF1AE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9" name="Содержимое 34"/>
          <p:cNvGraphicFramePr>
            <a:graphicFrameLocks/>
          </p:cNvGraphicFramePr>
          <p:nvPr/>
        </p:nvGraphicFramePr>
        <p:xfrm>
          <a:off x="500034" y="714356"/>
          <a:ext cx="8329612" cy="5500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4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A76E1C34-C6F8-497C-86F2-44C459381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">
                                            <p:graphicEl>
                                              <a:dgm id="{A76E1C34-C6F8-497C-86F2-44C459381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">
                                            <p:graphicEl>
                                              <a:dgm id="{A76E1C34-C6F8-497C-86F2-44C459381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">
                                            <p:graphicEl>
                                              <a:dgm id="{A76E1C34-C6F8-497C-86F2-44C459381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">
                                            <p:graphicEl>
                                              <a:dgm id="{A76E1C34-C6F8-497C-86F2-44C459381D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1793465A-2304-44B0-9B1D-1AC46F15B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">
                                            <p:graphicEl>
                                              <a:dgm id="{1793465A-2304-44B0-9B1D-1AC46F15B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">
                                            <p:graphicEl>
                                              <a:dgm id="{1793465A-2304-44B0-9B1D-1AC46F15B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">
                                            <p:graphicEl>
                                              <a:dgm id="{1793465A-2304-44B0-9B1D-1AC46F15B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9">
                                            <p:graphicEl>
                                              <a:dgm id="{1793465A-2304-44B0-9B1D-1AC46F15B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0F4EC392-9D71-4D8F-B741-162CA9CA3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9">
                                            <p:graphicEl>
                                              <a:dgm id="{0F4EC392-9D71-4D8F-B741-162CA9CA3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9">
                                            <p:graphicEl>
                                              <a:dgm id="{0F4EC392-9D71-4D8F-B741-162CA9CA3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9">
                                            <p:graphicEl>
                                              <a:dgm id="{0F4EC392-9D71-4D8F-B741-162CA9CA3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">
                                            <p:graphicEl>
                                              <a:dgm id="{0F4EC392-9D71-4D8F-B741-162CA9CA3D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01E06F0F-1A08-4C55-805B-9FAE80EA2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9">
                                            <p:graphicEl>
                                              <a:dgm id="{01E06F0F-1A08-4C55-805B-9FAE80EA2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">
                                            <p:graphicEl>
                                              <a:dgm id="{01E06F0F-1A08-4C55-805B-9FAE80EA2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">
                                            <p:graphicEl>
                                              <a:dgm id="{01E06F0F-1A08-4C55-805B-9FAE80EA2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9">
                                            <p:graphicEl>
                                              <a:dgm id="{01E06F0F-1A08-4C55-805B-9FAE80EA2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27044C67-9F69-4E52-A28B-CF537400F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9">
                                            <p:graphicEl>
                                              <a:dgm id="{27044C67-9F69-4E52-A28B-CF537400F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9">
                                            <p:graphicEl>
                                              <a:dgm id="{27044C67-9F69-4E52-A28B-CF537400F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9">
                                            <p:graphicEl>
                                              <a:dgm id="{27044C67-9F69-4E52-A28B-CF537400F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9">
                                            <p:graphicEl>
                                              <a:dgm id="{27044C67-9F69-4E52-A28B-CF537400F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BE905781-8DC0-4E99-8BA6-B4ACA4D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9">
                                            <p:graphicEl>
                                              <a:dgm id="{BE905781-8DC0-4E99-8BA6-B4ACA4D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9">
                                            <p:graphicEl>
                                              <a:dgm id="{BE905781-8DC0-4E99-8BA6-B4ACA4D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9">
                                            <p:graphicEl>
                                              <a:dgm id="{BE905781-8DC0-4E99-8BA6-B4ACA4D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9">
                                            <p:graphicEl>
                                              <a:dgm id="{BE905781-8DC0-4E99-8BA6-B4ACA4D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77BEF210-DC1B-4214-A949-1DCA0FD52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9">
                                            <p:graphicEl>
                                              <a:dgm id="{77BEF210-DC1B-4214-A949-1DCA0FD52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9">
                                            <p:graphicEl>
                                              <a:dgm id="{77BEF210-DC1B-4214-A949-1DCA0FD52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9">
                                            <p:graphicEl>
                                              <a:dgm id="{77BEF210-DC1B-4214-A949-1DCA0FD52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9">
                                            <p:graphicEl>
                                              <a:dgm id="{77BEF210-DC1B-4214-A949-1DCA0FD52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9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9" name="Содержимое 28"/>
          <p:cNvGraphicFramePr>
            <a:graphicFrameLocks noGrp="1"/>
          </p:cNvGraphicFramePr>
          <p:nvPr>
            <p:ph idx="1"/>
          </p:nvPr>
        </p:nvGraphicFramePr>
        <p:xfrm>
          <a:off x="428596" y="571480"/>
          <a:ext cx="8429625" cy="592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AC4A5353-A6CF-4BDD-8654-CEF004E6F4F7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2F64E-FEA6-4483-A20B-A3CA3D06265D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8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1590A020-D78B-4825-BFD4-4D4583FAD5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F930164E-0EFA-4163-958F-9C5BB132CC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5353289A-931A-487A-B844-88AF31EC1D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7BAD09CD-43AB-4DF1-B277-48C069BC78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479CC7F5-8D9D-49E1-86C3-4C23C2A032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6FDE5F13-A944-4F67-B98A-1EDA2CCA8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56B14FD6-CD88-4E4B-BF5B-691ACECDA4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9A0BF27E-67B2-4C0A-9901-BE41F1B94F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3DE52DF2-D05C-487E-B9EA-8F625F543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9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9" name="Содержимое 33"/>
          <p:cNvGraphicFramePr>
            <a:graphicFrameLocks noGrp="1"/>
          </p:cNvGraphicFramePr>
          <p:nvPr>
            <p:ph idx="1"/>
          </p:nvPr>
        </p:nvGraphicFramePr>
        <p:xfrm>
          <a:off x="357158" y="285728"/>
          <a:ext cx="8501122" cy="6215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6A2B045D-5933-401E-BDE9-216F0C379791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0" y="6286521"/>
            <a:ext cx="1000100" cy="571480"/>
          </a:xfrm>
        </p:spPr>
        <p:txBody>
          <a:bodyPr/>
          <a:lstStyle/>
          <a:p>
            <a:fld id="{AC12F64E-FEA6-4483-A20B-A3CA3D06265D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8" name="Номер слайда 27"/>
          <p:cNvSpPr txBox="1">
            <a:spLocks/>
          </p:cNvSpPr>
          <p:nvPr/>
        </p:nvSpPr>
        <p:spPr>
          <a:xfrm>
            <a:off x="0" y="6429397"/>
            <a:ext cx="928662" cy="42860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2F64E-FEA6-4483-A20B-A3CA3D06265D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F58948DC-0CE5-4465-BAF1-1A84E92FF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">
                                            <p:graphicEl>
                                              <a:dgm id="{F58948DC-0CE5-4465-BAF1-1A84E92FF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">
                                            <p:graphicEl>
                                              <a:dgm id="{F58948DC-0CE5-4465-BAF1-1A84E92FF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">
                                            <p:graphicEl>
                                              <a:dgm id="{F58948DC-0CE5-4465-BAF1-1A84E92FF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">
                                            <p:graphicEl>
                                              <a:dgm id="{F58948DC-0CE5-4465-BAF1-1A84E92FF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">
                                            <p:graphicEl>
                                              <a:dgm id="{F58948DC-0CE5-4465-BAF1-1A84E92FFD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D6774CF7-50F4-48C7-A1B8-8826F55AC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">
                                            <p:graphicEl>
                                              <a:dgm id="{D6774CF7-50F4-48C7-A1B8-8826F55AC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">
                                            <p:graphicEl>
                                              <a:dgm id="{D6774CF7-50F4-48C7-A1B8-8826F55AC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9">
                                            <p:graphicEl>
                                              <a:dgm id="{D6774CF7-50F4-48C7-A1B8-8826F55AC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9">
                                            <p:graphicEl>
                                              <a:dgm id="{D6774CF7-50F4-48C7-A1B8-8826F55AC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9">
                                            <p:graphicEl>
                                              <a:dgm id="{D6774CF7-50F4-48C7-A1B8-8826F55AC1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2A84BD9F-01A5-422B-A731-8B54911E0C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9">
                                            <p:graphicEl>
                                              <a:dgm id="{2A84BD9F-01A5-422B-A731-8B54911E0C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">
                                            <p:graphicEl>
                                              <a:dgm id="{2A84BD9F-01A5-422B-A731-8B54911E0C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9">
                                            <p:graphicEl>
                                              <a:dgm id="{2A84BD9F-01A5-422B-A731-8B54911E0C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9">
                                            <p:graphicEl>
                                              <a:dgm id="{2A84BD9F-01A5-422B-A731-8B54911E0C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9">
                                            <p:graphicEl>
                                              <a:dgm id="{2A84BD9F-01A5-422B-A731-8B54911E0C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39D87829-93B4-45DB-8383-CA9EB890A9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">
                                            <p:graphicEl>
                                              <a:dgm id="{39D87829-93B4-45DB-8383-CA9EB890A9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">
                                            <p:graphicEl>
                                              <a:dgm id="{39D87829-93B4-45DB-8383-CA9EB890A9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9">
                                            <p:graphicEl>
                                              <a:dgm id="{39D87829-93B4-45DB-8383-CA9EB890A9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9">
                                            <p:graphicEl>
                                              <a:dgm id="{39D87829-93B4-45DB-8383-CA9EB890A9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9">
                                            <p:graphicEl>
                                              <a:dgm id="{39D87829-93B4-45DB-8383-CA9EB890A9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50163CFB-EFDE-4B4F-A151-0AA4ED600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9">
                                            <p:graphicEl>
                                              <a:dgm id="{50163CFB-EFDE-4B4F-A151-0AA4ED600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9">
                                            <p:graphicEl>
                                              <a:dgm id="{50163CFB-EFDE-4B4F-A151-0AA4ED600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9">
                                            <p:graphicEl>
                                              <a:dgm id="{50163CFB-EFDE-4B4F-A151-0AA4ED600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9">
                                            <p:graphicEl>
                                              <a:dgm id="{50163CFB-EFDE-4B4F-A151-0AA4ED600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9">
                                            <p:graphicEl>
                                              <a:dgm id="{50163CFB-EFDE-4B4F-A151-0AA4ED6003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4FF3D7C3-BED1-4024-A40A-2568E8DF3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9">
                                            <p:graphicEl>
                                              <a:dgm id="{4FF3D7C3-BED1-4024-A40A-2568E8DF3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9">
                                            <p:graphicEl>
                                              <a:dgm id="{4FF3D7C3-BED1-4024-A40A-2568E8DF3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9">
                                            <p:graphicEl>
                                              <a:dgm id="{4FF3D7C3-BED1-4024-A40A-2568E8DF3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9">
                                            <p:graphicEl>
                                              <a:dgm id="{4FF3D7C3-BED1-4024-A40A-2568E8DF3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9">
                                            <p:graphicEl>
                                              <a:dgm id="{4FF3D7C3-BED1-4024-A40A-2568E8DF34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DBC16E04-A9DE-4D5A-93F7-D3F2B0566A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9">
                                            <p:graphicEl>
                                              <a:dgm id="{DBC16E04-A9DE-4D5A-93F7-D3F2B0566A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9">
                                            <p:graphicEl>
                                              <a:dgm id="{DBC16E04-A9DE-4D5A-93F7-D3F2B0566A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9">
                                            <p:graphicEl>
                                              <a:dgm id="{DBC16E04-A9DE-4D5A-93F7-D3F2B0566A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9">
                                            <p:graphicEl>
                                              <a:dgm id="{DBC16E04-A9DE-4D5A-93F7-D3F2B0566A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9">
                                            <p:graphicEl>
                                              <a:dgm id="{DBC16E04-A9DE-4D5A-93F7-D3F2B0566A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1D098A36-09E4-4B85-896E-33A4B485E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9">
                                            <p:graphicEl>
                                              <a:dgm id="{1D098A36-09E4-4B85-896E-33A4B485E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9">
                                            <p:graphicEl>
                                              <a:dgm id="{1D098A36-09E4-4B85-896E-33A4B485E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9">
                                            <p:graphicEl>
                                              <a:dgm id="{1D098A36-09E4-4B85-896E-33A4B485E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9">
                                            <p:graphicEl>
                                              <a:dgm id="{1D098A36-09E4-4B85-896E-33A4B485E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9">
                                            <p:graphicEl>
                                              <a:dgm id="{1D098A36-09E4-4B85-896E-33A4B485E7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ACE7B3CA-7533-4BB8-AC35-2A5CAEAC4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9">
                                            <p:graphicEl>
                                              <a:dgm id="{ACE7B3CA-7533-4BB8-AC35-2A5CAEAC4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9">
                                            <p:graphicEl>
                                              <a:dgm id="{ACE7B3CA-7533-4BB8-AC35-2A5CAEAC4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">
                                            <p:graphicEl>
                                              <a:dgm id="{ACE7B3CA-7533-4BB8-AC35-2A5CAEAC4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9">
                                            <p:graphicEl>
                                              <a:dgm id="{ACE7B3CA-7533-4BB8-AC35-2A5CAEAC4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9">
                                            <p:graphicEl>
                                              <a:dgm id="{ACE7B3CA-7533-4BB8-AC35-2A5CAEAC40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F9FF8CFB-71C1-4B40-B4A4-56EAFC901E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9">
                                            <p:graphicEl>
                                              <a:dgm id="{F9FF8CFB-71C1-4B40-B4A4-56EAFC901E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9">
                                            <p:graphicEl>
                                              <a:dgm id="{F9FF8CFB-71C1-4B40-B4A4-56EAFC901E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9">
                                            <p:graphicEl>
                                              <a:dgm id="{F9FF8CFB-71C1-4B40-B4A4-56EAFC901E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9">
                                            <p:graphicEl>
                                              <a:dgm id="{F9FF8CFB-71C1-4B40-B4A4-56EAFC901E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9">
                                            <p:graphicEl>
                                              <a:dgm id="{F9FF8CFB-71C1-4B40-B4A4-56EAFC901E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AE13E9F3-7D6C-42F2-8B68-12F53ECA1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9">
                                            <p:graphicEl>
                                              <a:dgm id="{AE13E9F3-7D6C-42F2-8B68-12F53ECA1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9">
                                            <p:graphicEl>
                                              <a:dgm id="{AE13E9F3-7D6C-42F2-8B68-12F53ECA1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9">
                                            <p:graphicEl>
                                              <a:dgm id="{AE13E9F3-7D6C-42F2-8B68-12F53ECA1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9">
                                            <p:graphicEl>
                                              <a:dgm id="{AE13E9F3-7D6C-42F2-8B68-12F53ECA19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9">
                                            <p:graphicEl>
                                              <a:dgm id="{AE13E9F3-7D6C-42F2-8B68-12F53ECA19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9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Содержимое 28"/>
          <p:cNvGraphicFramePr>
            <a:graphicFrameLocks noGrp="1"/>
          </p:cNvGraphicFramePr>
          <p:nvPr>
            <p:ph idx="1"/>
          </p:nvPr>
        </p:nvGraphicFramePr>
        <p:xfrm>
          <a:off x="357158" y="714356"/>
          <a:ext cx="828680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Дата 13"/>
          <p:cNvSpPr>
            <a:spLocks noGrp="1"/>
          </p:cNvSpPr>
          <p:nvPr>
            <p:ph type="dt" sz="half" idx="10"/>
          </p:nvPr>
        </p:nvSpPr>
        <p:spPr>
          <a:xfrm>
            <a:off x="8215306" y="6421461"/>
            <a:ext cx="928694" cy="365125"/>
          </a:xfrm>
        </p:spPr>
        <p:txBody>
          <a:bodyPr/>
          <a:lstStyle/>
          <a:p>
            <a:pPr algn="ctr"/>
            <a:fld id="{CB2C2C82-9E14-4BBB-9554-B66180E53437}" type="datetime1">
              <a:rPr lang="ru-RU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08.04.2015</a:t>
            </a:fld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285720" y="6429397"/>
            <a:ext cx="781080" cy="428604"/>
          </a:xfrm>
        </p:spPr>
        <p:txBody>
          <a:bodyPr/>
          <a:lstStyle/>
          <a:p>
            <a:fld id="{AC12F64E-FEA6-4483-A20B-A3CA3D06265D}" type="slidenum">
              <a:rPr lang="ru-RU" sz="1600" smtClean="0">
                <a:solidFill>
                  <a:schemeClr val="bg1"/>
                </a:solidFill>
              </a:rPr>
              <a:pPr/>
              <a:t>9</a:t>
            </a:fld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0" y="6326638"/>
            <a:ext cx="1428728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821769" y="0"/>
            <a:ext cx="3500462" cy="571480"/>
          </a:xfrm>
          <a:custGeom>
            <a:avLst/>
            <a:gdLst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0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500462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166"/>
              <a:gd name="connsiteX1" fmla="*/ 3500462 w 3500462"/>
              <a:gd name="connsiteY1" fmla="*/ 0 h 357166"/>
              <a:gd name="connsiteX2" fmla="*/ 3000364 w 3500462"/>
              <a:gd name="connsiteY2" fmla="*/ 357166 h 357166"/>
              <a:gd name="connsiteX3" fmla="*/ 571472 w 3500462"/>
              <a:gd name="connsiteY3" fmla="*/ 357166 h 357166"/>
              <a:gd name="connsiteX4" fmla="*/ 0 w 3500462"/>
              <a:gd name="connsiteY4" fmla="*/ 0 h 357166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  <a:gd name="connsiteX0" fmla="*/ 0 w 3500462"/>
              <a:gd name="connsiteY0" fmla="*/ 0 h 357628"/>
              <a:gd name="connsiteX1" fmla="*/ 3500462 w 3500462"/>
              <a:gd name="connsiteY1" fmla="*/ 0 h 357628"/>
              <a:gd name="connsiteX2" fmla="*/ 3000364 w 3500462"/>
              <a:gd name="connsiteY2" fmla="*/ 357166 h 357628"/>
              <a:gd name="connsiteX3" fmla="*/ 571472 w 3500462"/>
              <a:gd name="connsiteY3" fmla="*/ 357166 h 357628"/>
              <a:gd name="connsiteX4" fmla="*/ 0 w 3500462"/>
              <a:gd name="connsiteY4" fmla="*/ 0 h 357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462" h="357628">
                <a:moveTo>
                  <a:pt x="0" y="0"/>
                </a:moveTo>
                <a:lnTo>
                  <a:pt x="3500462" y="0"/>
                </a:lnTo>
                <a:cubicBezTo>
                  <a:pt x="3333763" y="119055"/>
                  <a:pt x="3496963" y="357628"/>
                  <a:pt x="3000364" y="357166"/>
                </a:cubicBezTo>
                <a:lnTo>
                  <a:pt x="571472" y="357166"/>
                </a:lnTo>
                <a:cubicBezTo>
                  <a:pt x="108229" y="356330"/>
                  <a:pt x="190491" y="119055"/>
                  <a:pt x="0" y="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 flipH="1">
            <a:off x="7429520" y="6326639"/>
            <a:ext cx="1714480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290" h="379536">
                <a:moveTo>
                  <a:pt x="0" y="22370"/>
                </a:moveTo>
                <a:lnTo>
                  <a:pt x="571440" y="22370"/>
                </a:lnTo>
                <a:cubicBezTo>
                  <a:pt x="1232130" y="0"/>
                  <a:pt x="1095340" y="260481"/>
                  <a:pt x="1357290" y="379536"/>
                </a:cubicBezTo>
                <a:lnTo>
                  <a:pt x="0" y="379536"/>
                </a:lnTo>
                <a:lnTo>
                  <a:pt x="0" y="22370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 flipH="1">
            <a:off x="7429520" y="6326639"/>
            <a:ext cx="1000164" cy="531361"/>
          </a:xfrm>
          <a:custGeom>
            <a:avLst/>
            <a:gdLst>
              <a:gd name="connsiteX0" fmla="*/ 0 w 1357290"/>
              <a:gd name="connsiteY0" fmla="*/ 0 h 357166"/>
              <a:gd name="connsiteX1" fmla="*/ 135729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0 h 357166"/>
              <a:gd name="connsiteX1" fmla="*/ 571440 w 1357290"/>
              <a:gd name="connsiteY1" fmla="*/ 0 h 357166"/>
              <a:gd name="connsiteX2" fmla="*/ 1357290 w 1357290"/>
              <a:gd name="connsiteY2" fmla="*/ 357166 h 357166"/>
              <a:gd name="connsiteX3" fmla="*/ 0 w 1357290"/>
              <a:gd name="connsiteY3" fmla="*/ 357166 h 357166"/>
              <a:gd name="connsiteX4" fmla="*/ 0 w 1357290"/>
              <a:gd name="connsiteY4" fmla="*/ 0 h 35716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0 w 1357290"/>
              <a:gd name="connsiteY3" fmla="*/ 379536 h 379536"/>
              <a:gd name="connsiteX4" fmla="*/ 0 w 1357290"/>
              <a:gd name="connsiteY4" fmla="*/ 22370 h 379536"/>
              <a:gd name="connsiteX0" fmla="*/ 0 w 1357290"/>
              <a:gd name="connsiteY0" fmla="*/ 22370 h 379536"/>
              <a:gd name="connsiteX1" fmla="*/ 571440 w 1357290"/>
              <a:gd name="connsiteY1" fmla="*/ 22370 h 379536"/>
              <a:gd name="connsiteX2" fmla="*/ 1357290 w 1357290"/>
              <a:gd name="connsiteY2" fmla="*/ 379536 h 379536"/>
              <a:gd name="connsiteX3" fmla="*/ 1300710 w 1357290"/>
              <a:gd name="connsiteY3" fmla="*/ 379536 h 379536"/>
              <a:gd name="connsiteX4" fmla="*/ 0 w 1357290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  <a:gd name="connsiteX0" fmla="*/ 0 w 791793"/>
              <a:gd name="connsiteY0" fmla="*/ 22370 h 379536"/>
              <a:gd name="connsiteX1" fmla="*/ 5943 w 791793"/>
              <a:gd name="connsiteY1" fmla="*/ 22370 h 379536"/>
              <a:gd name="connsiteX2" fmla="*/ 791793 w 791793"/>
              <a:gd name="connsiteY2" fmla="*/ 379536 h 379536"/>
              <a:gd name="connsiteX3" fmla="*/ 735213 w 791793"/>
              <a:gd name="connsiteY3" fmla="*/ 379536 h 379536"/>
              <a:gd name="connsiteX4" fmla="*/ 0 w 791793"/>
              <a:gd name="connsiteY4" fmla="*/ 22370 h 37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93" h="379536">
                <a:moveTo>
                  <a:pt x="0" y="22370"/>
                </a:moveTo>
                <a:lnTo>
                  <a:pt x="5943" y="22370"/>
                </a:lnTo>
                <a:cubicBezTo>
                  <a:pt x="666633" y="0"/>
                  <a:pt x="529843" y="260481"/>
                  <a:pt x="791793" y="379536"/>
                </a:cubicBezTo>
                <a:lnTo>
                  <a:pt x="735213" y="379536"/>
                </a:lnTo>
                <a:cubicBezTo>
                  <a:pt x="427436" y="325406"/>
                  <a:pt x="249225" y="275916"/>
                  <a:pt x="0" y="22370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34950"/>
            <a:bevelB h="0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000628" y="71426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Равнобедренный треугольник 25">
              <a:hlinkClick r:id="" action="ppaction://hlinkshowjump?jump=next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Равнобедренный треугольник 26">
              <a:hlinkClick r:id="" action="ppaction://hlinkshowjump?jump=next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8"/>
          <p:cNvGrpSpPr/>
          <p:nvPr/>
        </p:nvGrpSpPr>
        <p:grpSpPr>
          <a:xfrm rot="10800000">
            <a:off x="4429124" y="71427"/>
            <a:ext cx="357190" cy="428628"/>
            <a:chOff x="428596" y="2071678"/>
            <a:chExt cx="642942" cy="642942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Равнобедренный треугольник 29">
              <a:hlinkClick r:id="" action="ppaction://hlinkshowjump?jump=previousslide"/>
            </p:cNvPr>
            <p:cNvSpPr/>
            <p:nvPr/>
          </p:nvSpPr>
          <p:spPr>
            <a:xfrm rot="5400000">
              <a:off x="464315" y="2107397"/>
              <a:ext cx="642942" cy="571504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>
              <a:hlinkClick r:id="" action="ppaction://hlinkshowjump?jump=previousslide"/>
            </p:cNvPr>
            <p:cNvSpPr/>
            <p:nvPr/>
          </p:nvSpPr>
          <p:spPr>
            <a:xfrm rot="5400000">
              <a:off x="392877" y="2178835"/>
              <a:ext cx="500066" cy="428628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3214678" y="0"/>
            <a:ext cx="571504" cy="571480"/>
          </a:xfrm>
          <a:prstGeom prst="mathMultiply">
            <a:avLst/>
          </a:prstGeom>
          <a:solidFill>
            <a:srgbClr val="A20000"/>
          </a:soli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plastic">
            <a:bevelT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36"/>
          <p:cNvGrpSpPr/>
          <p:nvPr/>
        </p:nvGrpSpPr>
        <p:grpSpPr>
          <a:xfrm>
            <a:off x="5357818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Нашивка 34">
              <a:hlinkClick r:id="" action="ppaction://hlinkshowjump?jump=la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6" name="Нашивка 35">
              <a:hlinkClick r:id="" action="ppaction://hlinkshowjump?jump=la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7"/>
          <p:cNvGrpSpPr/>
          <p:nvPr/>
        </p:nvGrpSpPr>
        <p:grpSpPr>
          <a:xfrm rot="10800000">
            <a:off x="3876672" y="107145"/>
            <a:ext cx="500066" cy="357190"/>
            <a:chOff x="1214414" y="1571612"/>
            <a:chExt cx="500066" cy="500066"/>
          </a:xfrm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Нашивка 38">
              <a:hlinkClick r:id="" action="ppaction://hlinkshowjump?jump=firstslide"/>
            </p:cNvPr>
            <p:cNvSpPr/>
            <p:nvPr/>
          </p:nvSpPr>
          <p:spPr>
            <a:xfrm>
              <a:off x="1214414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Нашивка 39">
              <a:hlinkClick r:id="" action="ppaction://hlinkshowjump?jump=firstslide"/>
            </p:cNvPr>
            <p:cNvSpPr/>
            <p:nvPr/>
          </p:nvSpPr>
          <p:spPr>
            <a:xfrm>
              <a:off x="1357290" y="1571612"/>
              <a:ext cx="357190" cy="500066"/>
            </a:xfrm>
            <a:prstGeom prst="chevron">
              <a:avLst>
                <a:gd name="adj" fmla="val 64444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CD9D0A85-35A6-4150-8C62-A805DC55D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">
                                            <p:graphicEl>
                                              <a:dgm id="{CD9D0A85-35A6-4150-8C62-A805DC55D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">
                                            <p:graphicEl>
                                              <a:dgm id="{CD9D0A85-35A6-4150-8C62-A805DC55D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7DE52311-3E79-4297-B853-A5715A0B3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9">
                                            <p:graphicEl>
                                              <a:dgm id="{7DE52311-3E79-4297-B853-A5715A0B3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9">
                                            <p:graphicEl>
                                              <a:dgm id="{7DE52311-3E79-4297-B853-A5715A0B3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graphicEl>
                                              <a:dgm id="{2DE6CA3A-CE00-431F-A4FA-4E89FD992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9">
                                            <p:graphicEl>
                                              <a:dgm id="{2DE6CA3A-CE00-431F-A4FA-4E89FD992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9">
                                            <p:graphicEl>
                                              <a:dgm id="{2DE6CA3A-CE00-431F-A4FA-4E89FD992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9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Тема30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Тема30</Template>
  <TotalTime>1056</TotalTime>
  <Words>1083</Words>
  <Application>Microsoft Office PowerPoint</Application>
  <PresentationFormat>Экран (4:3)</PresentationFormat>
  <Paragraphs>235</Paragraphs>
  <Slides>29</Slides>
  <Notes>29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Тема30</vt:lpstr>
      <vt:lpstr>Тема 3.1 Показатели продукции и методы их оценки </vt:lpstr>
      <vt:lpstr>Цель урока</vt:lpstr>
      <vt:lpstr>Задачи урока</vt:lpstr>
      <vt:lpstr>План урока</vt:lpstr>
      <vt:lpstr>1. Основные термины и определения, относящиеся к понятию качества продукции</vt:lpstr>
      <vt:lpstr>Слайд 6</vt:lpstr>
      <vt:lpstr>Слайд 7</vt:lpstr>
      <vt:lpstr>Слайд 8</vt:lpstr>
      <vt:lpstr>Слайд 9</vt:lpstr>
      <vt:lpstr>Слайд 10</vt:lpstr>
      <vt:lpstr>Слайд 11</vt:lpstr>
      <vt:lpstr>2 Показатели качества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Домашнее задание</vt:lpstr>
      <vt:lpstr>Контрольные вопросы</vt:lpstr>
      <vt:lpstr>Итоги</vt:lpstr>
      <vt:lpstr>Спасибо за внимание. Желаю дальнейших успехов в учебе!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8</dc:title>
  <dc:creator>user</dc:creator>
  <cp:lastModifiedBy>bragina</cp:lastModifiedBy>
  <cp:revision>94</cp:revision>
  <dcterms:created xsi:type="dcterms:W3CDTF">2010-04-05T04:52:54Z</dcterms:created>
  <dcterms:modified xsi:type="dcterms:W3CDTF">2015-04-08T09:17:46Z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TC300093551049</vt:lpwstr>
  </property>
</Properties>
</file>