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ja-pronina28@rambler.ru" userId="196a82cf66da6f8f" providerId="LiveId" clId="{1E6E77C4-DCFB-4E56-8250-27B747B37B1D}"/>
    <pc:docChg chg="custSel addSld modSld">
      <pc:chgData name="natalja-pronina28@rambler.ru" userId="196a82cf66da6f8f" providerId="LiveId" clId="{1E6E77C4-DCFB-4E56-8250-27B747B37B1D}" dt="2022-04-26T19:36:56.839" v="1022" actId="255"/>
      <pc:docMkLst>
        <pc:docMk/>
      </pc:docMkLst>
      <pc:sldChg chg="addSp modSp new mod">
        <pc:chgData name="natalja-pronina28@rambler.ru" userId="196a82cf66da6f8f" providerId="LiveId" clId="{1E6E77C4-DCFB-4E56-8250-27B747B37B1D}" dt="2022-04-26T19:25:52.678" v="75" actId="1076"/>
        <pc:sldMkLst>
          <pc:docMk/>
          <pc:sldMk cId="3415354225" sldId="256"/>
        </pc:sldMkLst>
        <pc:spChg chg="mod">
          <ac:chgData name="natalja-pronina28@rambler.ru" userId="196a82cf66da6f8f" providerId="LiveId" clId="{1E6E77C4-DCFB-4E56-8250-27B747B37B1D}" dt="2022-04-26T19:25:29.757" v="70" actId="1076"/>
          <ac:spMkLst>
            <pc:docMk/>
            <pc:sldMk cId="3415354225" sldId="256"/>
            <ac:spMk id="2" creationId="{6B1F42C1-5E31-4BE4-9675-DB550459E888}"/>
          </ac:spMkLst>
        </pc:spChg>
        <pc:spChg chg="mod">
          <ac:chgData name="natalja-pronina28@rambler.ru" userId="196a82cf66da6f8f" providerId="LiveId" clId="{1E6E77C4-DCFB-4E56-8250-27B747B37B1D}" dt="2022-04-26T19:25:25.302" v="69" actId="1076"/>
          <ac:spMkLst>
            <pc:docMk/>
            <pc:sldMk cId="3415354225" sldId="256"/>
            <ac:spMk id="3" creationId="{3A9F2945-2458-4D87-BBF7-B1BD764C54A3}"/>
          </ac:spMkLst>
        </pc:spChg>
        <pc:picChg chg="add mod">
          <ac:chgData name="natalja-pronina28@rambler.ru" userId="196a82cf66da6f8f" providerId="LiveId" clId="{1E6E77C4-DCFB-4E56-8250-27B747B37B1D}" dt="2022-04-26T19:25:52.678" v="75" actId="1076"/>
          <ac:picMkLst>
            <pc:docMk/>
            <pc:sldMk cId="3415354225" sldId="256"/>
            <ac:picMk id="4" creationId="{C762E67E-C9CB-4B4E-AF6B-4932E6D6CB92}"/>
          </ac:picMkLst>
        </pc:picChg>
      </pc:sldChg>
      <pc:sldChg chg="addSp modSp new mod">
        <pc:chgData name="natalja-pronina28@rambler.ru" userId="196a82cf66da6f8f" providerId="LiveId" clId="{1E6E77C4-DCFB-4E56-8250-27B747B37B1D}" dt="2022-04-26T19:26:43.242" v="154" actId="1076"/>
        <pc:sldMkLst>
          <pc:docMk/>
          <pc:sldMk cId="1810981885" sldId="257"/>
        </pc:sldMkLst>
        <pc:spChg chg="mod">
          <ac:chgData name="natalja-pronina28@rambler.ru" userId="196a82cf66da6f8f" providerId="LiveId" clId="{1E6E77C4-DCFB-4E56-8250-27B747B37B1D}" dt="2022-04-26T19:26:06.131" v="77" actId="20577"/>
          <ac:spMkLst>
            <pc:docMk/>
            <pc:sldMk cId="1810981885" sldId="257"/>
            <ac:spMk id="2" creationId="{4A14DAEC-654C-4906-A79C-BD92656C1F46}"/>
          </ac:spMkLst>
        </pc:spChg>
        <pc:spChg chg="mod">
          <ac:chgData name="natalja-pronina28@rambler.ru" userId="196a82cf66da6f8f" providerId="LiveId" clId="{1E6E77C4-DCFB-4E56-8250-27B747B37B1D}" dt="2022-04-26T19:26:16.953" v="145" actId="1076"/>
          <ac:spMkLst>
            <pc:docMk/>
            <pc:sldMk cId="1810981885" sldId="257"/>
            <ac:spMk id="3" creationId="{D3C6E184-6F08-4AA9-A281-A6AE50DCFA38}"/>
          </ac:spMkLst>
        </pc:spChg>
        <pc:picChg chg="add mod modCrop">
          <ac:chgData name="natalja-pronina28@rambler.ru" userId="196a82cf66da6f8f" providerId="LiveId" clId="{1E6E77C4-DCFB-4E56-8250-27B747B37B1D}" dt="2022-04-26T19:26:43.242" v="154" actId="1076"/>
          <ac:picMkLst>
            <pc:docMk/>
            <pc:sldMk cId="1810981885" sldId="257"/>
            <ac:picMk id="4" creationId="{F5E77827-D701-4EFA-B1C2-103344D9AC7F}"/>
          </ac:picMkLst>
        </pc:picChg>
      </pc:sldChg>
      <pc:sldChg chg="addSp modSp new mod">
        <pc:chgData name="natalja-pronina28@rambler.ru" userId="196a82cf66da6f8f" providerId="LiveId" clId="{1E6E77C4-DCFB-4E56-8250-27B747B37B1D}" dt="2022-04-26T19:28:19.200" v="254" actId="1076"/>
        <pc:sldMkLst>
          <pc:docMk/>
          <pc:sldMk cId="428138719" sldId="258"/>
        </pc:sldMkLst>
        <pc:spChg chg="mod">
          <ac:chgData name="natalja-pronina28@rambler.ru" userId="196a82cf66da6f8f" providerId="LiveId" clId="{1E6E77C4-DCFB-4E56-8250-27B747B37B1D}" dt="2022-04-26T19:27:36.057" v="176" actId="20577"/>
          <ac:spMkLst>
            <pc:docMk/>
            <pc:sldMk cId="428138719" sldId="258"/>
            <ac:spMk id="2" creationId="{7F830088-3481-47BE-89E2-C4817AAC9BF3}"/>
          </ac:spMkLst>
        </pc:spChg>
        <pc:spChg chg="mod">
          <ac:chgData name="natalja-pronina28@rambler.ru" userId="196a82cf66da6f8f" providerId="LiveId" clId="{1E6E77C4-DCFB-4E56-8250-27B747B37B1D}" dt="2022-04-26T19:27:50.414" v="245" actId="14100"/>
          <ac:spMkLst>
            <pc:docMk/>
            <pc:sldMk cId="428138719" sldId="258"/>
            <ac:spMk id="3" creationId="{6FAF2041-6ED3-4CE5-AAE4-5133169D6FD1}"/>
          </ac:spMkLst>
        </pc:spChg>
        <pc:picChg chg="add mod">
          <ac:chgData name="natalja-pronina28@rambler.ru" userId="196a82cf66da6f8f" providerId="LiveId" clId="{1E6E77C4-DCFB-4E56-8250-27B747B37B1D}" dt="2022-04-26T19:28:19.200" v="254" actId="1076"/>
          <ac:picMkLst>
            <pc:docMk/>
            <pc:sldMk cId="428138719" sldId="258"/>
            <ac:picMk id="4" creationId="{93477130-9762-4C01-A366-68B57A1DBE99}"/>
          </ac:picMkLst>
        </pc:picChg>
      </pc:sldChg>
      <pc:sldChg chg="addSp modSp new mod">
        <pc:chgData name="natalja-pronina28@rambler.ru" userId="196a82cf66da6f8f" providerId="LiveId" clId="{1E6E77C4-DCFB-4E56-8250-27B747B37B1D}" dt="2022-04-26T19:28:50.166" v="327" actId="1076"/>
        <pc:sldMkLst>
          <pc:docMk/>
          <pc:sldMk cId="3644704114" sldId="259"/>
        </pc:sldMkLst>
        <pc:spChg chg="mod">
          <ac:chgData name="natalja-pronina28@rambler.ru" userId="196a82cf66da6f8f" providerId="LiveId" clId="{1E6E77C4-DCFB-4E56-8250-27B747B37B1D}" dt="2022-04-26T19:28:29.994" v="256" actId="20577"/>
          <ac:spMkLst>
            <pc:docMk/>
            <pc:sldMk cId="3644704114" sldId="259"/>
            <ac:spMk id="2" creationId="{3DAA04E2-C0BB-472A-9ED5-41AFF6496A57}"/>
          </ac:spMkLst>
        </pc:spChg>
        <pc:spChg chg="mod">
          <ac:chgData name="natalja-pronina28@rambler.ru" userId="196a82cf66da6f8f" providerId="LiveId" clId="{1E6E77C4-DCFB-4E56-8250-27B747B37B1D}" dt="2022-04-26T19:28:38.548" v="324" actId="1076"/>
          <ac:spMkLst>
            <pc:docMk/>
            <pc:sldMk cId="3644704114" sldId="259"/>
            <ac:spMk id="3" creationId="{910E2788-CC87-4A2E-AA6C-8B4318C665D6}"/>
          </ac:spMkLst>
        </pc:spChg>
        <pc:picChg chg="add mod">
          <ac:chgData name="natalja-pronina28@rambler.ru" userId="196a82cf66da6f8f" providerId="LiveId" clId="{1E6E77C4-DCFB-4E56-8250-27B747B37B1D}" dt="2022-04-26T19:28:50.166" v="327" actId="1076"/>
          <ac:picMkLst>
            <pc:docMk/>
            <pc:sldMk cId="3644704114" sldId="259"/>
            <ac:picMk id="4" creationId="{AC0AD456-DCCA-4ABD-B22E-145BC0430256}"/>
          </ac:picMkLst>
        </pc:picChg>
      </pc:sldChg>
      <pc:sldChg chg="addSp modSp new mod">
        <pc:chgData name="natalja-pronina28@rambler.ru" userId="196a82cf66da6f8f" providerId="LiveId" clId="{1E6E77C4-DCFB-4E56-8250-27B747B37B1D}" dt="2022-04-26T19:29:20.559" v="402" actId="1076"/>
        <pc:sldMkLst>
          <pc:docMk/>
          <pc:sldMk cId="1369270101" sldId="260"/>
        </pc:sldMkLst>
        <pc:spChg chg="mod">
          <ac:chgData name="natalja-pronina28@rambler.ru" userId="196a82cf66da6f8f" providerId="LiveId" clId="{1E6E77C4-DCFB-4E56-8250-27B747B37B1D}" dt="2022-04-26T19:28:58.404" v="329" actId="20577"/>
          <ac:spMkLst>
            <pc:docMk/>
            <pc:sldMk cId="1369270101" sldId="260"/>
            <ac:spMk id="2" creationId="{59BFC5C1-F7F6-4453-909D-6F2881B860C3}"/>
          </ac:spMkLst>
        </pc:spChg>
        <pc:spChg chg="mod">
          <ac:chgData name="natalja-pronina28@rambler.ru" userId="196a82cf66da6f8f" providerId="LiveId" clId="{1E6E77C4-DCFB-4E56-8250-27B747B37B1D}" dt="2022-04-26T19:29:06.810" v="397" actId="1076"/>
          <ac:spMkLst>
            <pc:docMk/>
            <pc:sldMk cId="1369270101" sldId="260"/>
            <ac:spMk id="3" creationId="{D9378287-D482-46CE-AD17-3186F8A6A0E2}"/>
          </ac:spMkLst>
        </pc:spChg>
        <pc:picChg chg="add mod">
          <ac:chgData name="natalja-pronina28@rambler.ru" userId="196a82cf66da6f8f" providerId="LiveId" clId="{1E6E77C4-DCFB-4E56-8250-27B747B37B1D}" dt="2022-04-26T19:29:20.559" v="402" actId="1076"/>
          <ac:picMkLst>
            <pc:docMk/>
            <pc:sldMk cId="1369270101" sldId="260"/>
            <ac:picMk id="4" creationId="{A72F896A-25B9-4646-86BC-0DBB6BA66424}"/>
          </ac:picMkLst>
        </pc:picChg>
      </pc:sldChg>
      <pc:sldChg chg="addSp modSp new mod">
        <pc:chgData name="natalja-pronina28@rambler.ru" userId="196a82cf66da6f8f" providerId="LiveId" clId="{1E6E77C4-DCFB-4E56-8250-27B747B37B1D}" dt="2022-04-26T19:30:05.910" v="478" actId="1076"/>
        <pc:sldMkLst>
          <pc:docMk/>
          <pc:sldMk cId="23817781" sldId="261"/>
        </pc:sldMkLst>
        <pc:spChg chg="mod">
          <ac:chgData name="natalja-pronina28@rambler.ru" userId="196a82cf66da6f8f" providerId="LiveId" clId="{1E6E77C4-DCFB-4E56-8250-27B747B37B1D}" dt="2022-04-26T19:29:36.876" v="404" actId="20577"/>
          <ac:spMkLst>
            <pc:docMk/>
            <pc:sldMk cId="23817781" sldId="261"/>
            <ac:spMk id="2" creationId="{C05EAF24-BF15-4BF4-ADBC-F1B787AFCBA7}"/>
          </ac:spMkLst>
        </pc:spChg>
        <pc:spChg chg="mod">
          <ac:chgData name="natalja-pronina28@rambler.ru" userId="196a82cf66da6f8f" providerId="LiveId" clId="{1E6E77C4-DCFB-4E56-8250-27B747B37B1D}" dt="2022-04-26T19:29:45.258" v="472" actId="1076"/>
          <ac:spMkLst>
            <pc:docMk/>
            <pc:sldMk cId="23817781" sldId="261"/>
            <ac:spMk id="3" creationId="{018DF301-9A37-444C-A9FC-36CF3AB6BCF2}"/>
          </ac:spMkLst>
        </pc:spChg>
        <pc:picChg chg="add mod">
          <ac:chgData name="natalja-pronina28@rambler.ru" userId="196a82cf66da6f8f" providerId="LiveId" clId="{1E6E77C4-DCFB-4E56-8250-27B747B37B1D}" dt="2022-04-26T19:30:05.910" v="478" actId="1076"/>
          <ac:picMkLst>
            <pc:docMk/>
            <pc:sldMk cId="23817781" sldId="261"/>
            <ac:picMk id="4" creationId="{0E64BB8B-0F18-4DCA-AFF0-AA8F59B00042}"/>
          </ac:picMkLst>
        </pc:picChg>
      </pc:sldChg>
      <pc:sldChg chg="addSp modSp new mod">
        <pc:chgData name="natalja-pronina28@rambler.ru" userId="196a82cf66da6f8f" providerId="LiveId" clId="{1E6E77C4-DCFB-4E56-8250-27B747B37B1D}" dt="2022-04-26T19:32:07.969" v="558" actId="1076"/>
        <pc:sldMkLst>
          <pc:docMk/>
          <pc:sldMk cId="1994047928" sldId="262"/>
        </pc:sldMkLst>
        <pc:spChg chg="mod">
          <ac:chgData name="natalja-pronina28@rambler.ru" userId="196a82cf66da6f8f" providerId="LiveId" clId="{1E6E77C4-DCFB-4E56-8250-27B747B37B1D}" dt="2022-04-26T19:31:29.345" v="486" actId="20577"/>
          <ac:spMkLst>
            <pc:docMk/>
            <pc:sldMk cId="1994047928" sldId="262"/>
            <ac:spMk id="2" creationId="{B0339436-5E90-469B-9A3B-57F7B1DE9654}"/>
          </ac:spMkLst>
        </pc:spChg>
        <pc:spChg chg="mod">
          <ac:chgData name="natalja-pronina28@rambler.ru" userId="196a82cf66da6f8f" providerId="LiveId" clId="{1E6E77C4-DCFB-4E56-8250-27B747B37B1D}" dt="2022-04-26T19:31:41.732" v="554" actId="1076"/>
          <ac:spMkLst>
            <pc:docMk/>
            <pc:sldMk cId="1994047928" sldId="262"/>
            <ac:spMk id="3" creationId="{D79E5801-E758-4722-95AA-E0EE262BDEB3}"/>
          </ac:spMkLst>
        </pc:spChg>
        <pc:picChg chg="add mod">
          <ac:chgData name="natalja-pronina28@rambler.ru" userId="196a82cf66da6f8f" providerId="LiveId" clId="{1E6E77C4-DCFB-4E56-8250-27B747B37B1D}" dt="2022-04-26T19:32:07.969" v="558" actId="1076"/>
          <ac:picMkLst>
            <pc:docMk/>
            <pc:sldMk cId="1994047928" sldId="262"/>
            <ac:picMk id="4" creationId="{0E93F76D-CAF5-4F89-A8EC-27D7A913B4FE}"/>
          </ac:picMkLst>
        </pc:picChg>
      </pc:sldChg>
      <pc:sldChg chg="modSp new mod">
        <pc:chgData name="natalja-pronina28@rambler.ru" userId="196a82cf66da6f8f" providerId="LiveId" clId="{1E6E77C4-DCFB-4E56-8250-27B747B37B1D}" dt="2022-04-26T19:33:10.350" v="640" actId="255"/>
        <pc:sldMkLst>
          <pc:docMk/>
          <pc:sldMk cId="1578570119" sldId="263"/>
        </pc:sldMkLst>
        <pc:spChg chg="mod">
          <ac:chgData name="natalja-pronina28@rambler.ru" userId="196a82cf66da6f8f" providerId="LiveId" clId="{1E6E77C4-DCFB-4E56-8250-27B747B37B1D}" dt="2022-04-26T19:32:39.809" v="564" actId="20577"/>
          <ac:spMkLst>
            <pc:docMk/>
            <pc:sldMk cId="1578570119" sldId="263"/>
            <ac:spMk id="2" creationId="{04A9B4D5-F94D-49F0-8C7B-CF6807CB28E6}"/>
          </ac:spMkLst>
        </pc:spChg>
        <pc:spChg chg="mod">
          <ac:chgData name="natalja-pronina28@rambler.ru" userId="196a82cf66da6f8f" providerId="LiveId" clId="{1E6E77C4-DCFB-4E56-8250-27B747B37B1D}" dt="2022-04-26T19:33:10.350" v="640" actId="255"/>
          <ac:spMkLst>
            <pc:docMk/>
            <pc:sldMk cId="1578570119" sldId="263"/>
            <ac:spMk id="3" creationId="{3397D95C-A46F-4777-A990-56CBEFF1C293}"/>
          </ac:spMkLst>
        </pc:spChg>
      </pc:sldChg>
      <pc:sldChg chg="addSp modSp new mod">
        <pc:chgData name="natalja-pronina28@rambler.ru" userId="196a82cf66da6f8f" providerId="LiveId" clId="{1E6E77C4-DCFB-4E56-8250-27B747B37B1D}" dt="2022-04-26T19:34:26.572" v="736" actId="1076"/>
        <pc:sldMkLst>
          <pc:docMk/>
          <pc:sldMk cId="2363702194" sldId="264"/>
        </pc:sldMkLst>
        <pc:spChg chg="mod">
          <ac:chgData name="natalja-pronina28@rambler.ru" userId="196a82cf66da6f8f" providerId="LiveId" clId="{1E6E77C4-DCFB-4E56-8250-27B747B37B1D}" dt="2022-04-26T19:33:37.538" v="650" actId="20577"/>
          <ac:spMkLst>
            <pc:docMk/>
            <pc:sldMk cId="2363702194" sldId="264"/>
            <ac:spMk id="2" creationId="{D2FC70C2-6AE0-412A-B65A-972CA0B090FD}"/>
          </ac:spMkLst>
        </pc:spChg>
        <pc:spChg chg="mod">
          <ac:chgData name="natalja-pronina28@rambler.ru" userId="196a82cf66da6f8f" providerId="LiveId" clId="{1E6E77C4-DCFB-4E56-8250-27B747B37B1D}" dt="2022-04-26T19:34:09.760" v="730" actId="20577"/>
          <ac:spMkLst>
            <pc:docMk/>
            <pc:sldMk cId="2363702194" sldId="264"/>
            <ac:spMk id="3" creationId="{4E7F62D4-01FF-467E-BBB2-EF49F6CFA80D}"/>
          </ac:spMkLst>
        </pc:spChg>
        <pc:picChg chg="add mod">
          <ac:chgData name="natalja-pronina28@rambler.ru" userId="196a82cf66da6f8f" providerId="LiveId" clId="{1E6E77C4-DCFB-4E56-8250-27B747B37B1D}" dt="2022-04-26T19:34:26.572" v="736" actId="1076"/>
          <ac:picMkLst>
            <pc:docMk/>
            <pc:sldMk cId="2363702194" sldId="264"/>
            <ac:picMk id="4" creationId="{17C1442A-767C-43F4-B4E6-4F17C563DFB8}"/>
          </ac:picMkLst>
        </pc:picChg>
      </pc:sldChg>
      <pc:sldChg chg="modSp new mod">
        <pc:chgData name="natalja-pronina28@rambler.ru" userId="196a82cf66da6f8f" providerId="LiveId" clId="{1E6E77C4-DCFB-4E56-8250-27B747B37B1D}" dt="2022-04-26T19:36:56.839" v="1022" actId="255"/>
        <pc:sldMkLst>
          <pc:docMk/>
          <pc:sldMk cId="1802760530" sldId="265"/>
        </pc:sldMkLst>
        <pc:spChg chg="mod">
          <ac:chgData name="natalja-pronina28@rambler.ru" userId="196a82cf66da6f8f" providerId="LiveId" clId="{1E6E77C4-DCFB-4E56-8250-27B747B37B1D}" dt="2022-04-26T19:35:18.064" v="746" actId="20577"/>
          <ac:spMkLst>
            <pc:docMk/>
            <pc:sldMk cId="1802760530" sldId="265"/>
            <ac:spMk id="2" creationId="{6FC60B9E-0787-448C-88F6-9168CA8D496C}"/>
          </ac:spMkLst>
        </pc:spChg>
        <pc:spChg chg="mod">
          <ac:chgData name="natalja-pronina28@rambler.ru" userId="196a82cf66da6f8f" providerId="LiveId" clId="{1E6E77C4-DCFB-4E56-8250-27B747B37B1D}" dt="2022-04-26T19:36:56.839" v="1022" actId="255"/>
          <ac:spMkLst>
            <pc:docMk/>
            <pc:sldMk cId="1802760530" sldId="265"/>
            <ac:spMk id="3" creationId="{2428E70E-5BC4-4964-A483-699441CBDA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75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33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85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0165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00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27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55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7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21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38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50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00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24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03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25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2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86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DA840A-ACEB-4B16-BCAD-2DB75F2F00C9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A2CF-88E4-4AE7-BD7A-517629CFC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493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35" y="173044"/>
            <a:ext cx="10070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КРАЯ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«Новороссийский колледж строительства и экономики»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(ГАПОУ КК «НКСЭ»)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62E67E-C9CB-4B4E-AF6B-4932E6D6CB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153" y="2624447"/>
            <a:ext cx="8182099" cy="3973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76508" y="2719448"/>
            <a:ext cx="23750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ГАПОУ КК НКСЭ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Орехова М.В.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FC70C2-6AE0-412A-B65A-972CA0B0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Удобрение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7F62D4-01FF-467E-BBB2-EF49F6CFA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740" y="1224381"/>
            <a:ext cx="10061320" cy="419548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Гортензии предъявляют особые требования к удобрениям. Подкормки должны представлять собой смесь из: сульфата  аммония, сульфата калия, суперфосфата.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C1442A-767C-43F4-B4E6-4F17C563D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3730" y="2687235"/>
            <a:ext cx="3024011" cy="37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70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60B9E-0787-448C-88F6-9168CA8D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Обрезка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28E70E-5BC4-4964-A483-699441CBD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" y="1152983"/>
            <a:ext cx="10629143" cy="4882057"/>
          </a:xfrm>
        </p:spPr>
        <p:txBody>
          <a:bodyPr>
            <a:normAutofit/>
          </a:bodyPr>
          <a:lstStyle/>
          <a:p>
            <a:r>
              <a:rPr lang="ru-RU" sz="2800" dirty="0"/>
              <a:t>Гортензию обрезают трижды – весной, летом и осенью.</a:t>
            </a:r>
          </a:p>
          <a:p>
            <a:r>
              <a:rPr lang="ru-RU" sz="2800" dirty="0"/>
              <a:t>весной удаляют только замороженные фрагменты побегов, и то не полностью, потому что почки могут находиться в нижней части.</a:t>
            </a:r>
          </a:p>
          <a:p>
            <a:r>
              <a:rPr lang="ru-RU" sz="2800" dirty="0"/>
              <a:t>Летом Обрезают все отцветшие соцветия на высоте 10 сантиметров над основанием, или чуть выше первых верхних листьев.</a:t>
            </a:r>
          </a:p>
          <a:p>
            <a:r>
              <a:rPr lang="ru-RU" sz="2800" dirty="0"/>
              <a:t>Осенью проводится более интенсивная обрезка. Оставляют однолетние побеги с хорошо развитыми почками.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180276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261" y="665018"/>
            <a:ext cx="111628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</a:t>
            </a: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Расскажите о  ботанических особенностях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гортензии.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Каковы преимущества выращивания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гортензии.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3.Назовите варианты размножения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гортензии.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4.Каковы правила ухода за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гортензией.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 варианты использования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ландшафтном дизайне, в озеленении территории существуют?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639" y="391887"/>
            <a:ext cx="11388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Горбатова, В.И.Основы садово-паркового искусства: образования /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Ермолович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Е.Л.,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Авксентьева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Е.Ю. - М. :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АкадемияУчебник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студ. учреждений сред. проф. образования / 3-е изд. стер. - М.: Академия,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- 208 с. </a:t>
            </a:r>
          </a:p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В.Ф. Проектирование садов и парков: Учебник /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Юскевич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Н.Н.- 5-е изд., стер. - СПб.: Лань,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- 344 с. </a:t>
            </a:r>
          </a:p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Курицына, Т.А. Озеленение и благоустройство различных территорий : Учебник для студ. учреждений сред. проф.,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005" y="225631"/>
            <a:ext cx="11661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изучения темы: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Усвоение знаний о представителе сем.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Гортензиевые- Гортензии.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интереса к теме использования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озеленения участка.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Ознакомиться с описанием и ботаническими особенностями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Гортензии.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Ознакомиться с преимуществами выращивания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гортензии.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3.Рассмотреть варианты размножения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гортензии.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4.Разобрать правила ухода за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гортензией.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Рассмотреть варианты использования в ландшафтном дизайне.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4DAEC-654C-4906-A79C-BD92656C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C6E184-6F08-4AA9-A281-A6AE50DCF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53" y="322592"/>
            <a:ext cx="10588220" cy="4195481"/>
          </a:xfrm>
        </p:spPr>
        <p:txBody>
          <a:bodyPr>
            <a:normAutofit/>
          </a:bodyPr>
          <a:lstStyle/>
          <a:p>
            <a:r>
              <a:rPr lang="ru-RU" sz="2400" dirty="0"/>
              <a:t>Гортензия – один из самых красивых садовых кустарников. Выращивание этого растения не сложное, но, чтобы кусты красиво цвели, нужно соблюдать несколько условий. Описание кустарника гортензия садовая (крупнолистная), посадка и уход в открытом грунте, размножение, обрезка, представлены в данной статье.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E77827-D701-4EFA-B1C2-103344D9AC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210" b="8197"/>
          <a:stretch/>
        </p:blipFill>
        <p:spPr>
          <a:xfrm>
            <a:off x="2279228" y="2838202"/>
            <a:ext cx="7244599" cy="35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98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830088-3481-47BE-89E2-C4817AAC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Популярные виды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AF2041-6ED3-4CE5-AAE4-5133169D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331259"/>
            <a:ext cx="11827823" cy="4195481"/>
          </a:xfrm>
        </p:spPr>
        <p:txBody>
          <a:bodyPr>
            <a:normAutofit/>
          </a:bodyPr>
          <a:lstStyle/>
          <a:p>
            <a:r>
              <a:rPr lang="ru-RU" sz="2400" dirty="0"/>
              <a:t>Садовая или крупнолистная (</a:t>
            </a:r>
            <a:r>
              <a:rPr lang="ru-RU" sz="2400" dirty="0" err="1"/>
              <a:t>Hydrangea</a:t>
            </a:r>
            <a:r>
              <a:rPr lang="ru-RU" sz="2400" dirty="0"/>
              <a:t> </a:t>
            </a:r>
            <a:r>
              <a:rPr lang="ru-RU" sz="2400" dirty="0" err="1"/>
              <a:t>macrophylla</a:t>
            </a:r>
            <a:r>
              <a:rPr lang="ru-RU" sz="2400" dirty="0"/>
              <a:t>) – обладает наибольшим разнообразием цветов по окраске. Из-за цветения на прошлогодних побегах она хорошо расцветает только в самых теплых районах страны, хотя там тоже бывает холодно для этого вида кустарника. Наиболее устойчивые к морозу сорта могут выживать до -20 градусов 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477130-9762-4C01-A366-68B57A1DBE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3954" y="3491345"/>
            <a:ext cx="5558865" cy="29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3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AA04E2-C0BB-472A-9ED5-41AFF649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0E2788-CC87-4A2E-AA6C-8B4318C66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63" y="336659"/>
            <a:ext cx="10307231" cy="4195481"/>
          </a:xfrm>
        </p:spPr>
        <p:txBody>
          <a:bodyPr>
            <a:normAutofit/>
          </a:bodyPr>
          <a:lstStyle/>
          <a:p>
            <a:r>
              <a:rPr lang="ru-RU" sz="2800" dirty="0"/>
              <a:t>Метельчатая (</a:t>
            </a:r>
            <a:r>
              <a:rPr lang="ru-RU" sz="2800" dirty="0" err="1"/>
              <a:t>Hydrangea</a:t>
            </a:r>
            <a:r>
              <a:rPr lang="ru-RU" sz="2800" dirty="0"/>
              <a:t> </a:t>
            </a:r>
            <a:r>
              <a:rPr lang="ru-RU" sz="2800" dirty="0" err="1"/>
              <a:t>paniculata</a:t>
            </a:r>
            <a:r>
              <a:rPr lang="ru-RU" sz="2800" dirty="0"/>
              <a:t> </a:t>
            </a:r>
            <a:r>
              <a:rPr lang="ru-RU" sz="2800" dirty="0" err="1"/>
              <a:t>Siebold</a:t>
            </a:r>
            <a:r>
              <a:rPr lang="ru-RU" sz="2800" dirty="0"/>
              <a:t>) – переносит засуху и полное пребывание на солнце, имеет низкие требования к почве, цветет дольше всех.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0AD456-DCCA-4ABD-B22E-145BC04302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804" y="1864426"/>
            <a:ext cx="6372225" cy="45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70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BFC5C1-F7F6-4453-909D-6F2881B8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378287-D482-46CE-AD17-3186F8A6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69" y="452718"/>
            <a:ext cx="10020944" cy="4195481"/>
          </a:xfrm>
        </p:spPr>
        <p:txBody>
          <a:bodyPr>
            <a:normAutofit/>
          </a:bodyPr>
          <a:lstStyle/>
          <a:p>
            <a:r>
              <a:rPr lang="ru-RU" sz="2400" dirty="0"/>
              <a:t>Древовидная (</a:t>
            </a:r>
            <a:r>
              <a:rPr lang="ru-RU" sz="2400" dirty="0" err="1"/>
              <a:t>Hydrangea</a:t>
            </a:r>
            <a:r>
              <a:rPr lang="ru-RU" sz="2400" dirty="0"/>
              <a:t> </a:t>
            </a:r>
            <a:r>
              <a:rPr lang="ru-RU" sz="2400" dirty="0" err="1"/>
              <a:t>arborescens</a:t>
            </a:r>
            <a:r>
              <a:rPr lang="ru-RU" sz="2400" dirty="0"/>
              <a:t>) – предпочитает более плодородную и влажную почву, хорошо цветет в тени.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2F896A-25B9-4646-86BC-0DBB6BA664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1166" y="1407544"/>
            <a:ext cx="7443934" cy="49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2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5EAF24-BF15-4BF4-ADBC-F1B787AF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8DF301-9A37-444C-A9FC-36CF3AB6B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56" y="452718"/>
            <a:ext cx="10154131" cy="4195481"/>
          </a:xfrm>
        </p:spPr>
        <p:txBody>
          <a:bodyPr>
            <a:normAutofit/>
          </a:bodyPr>
          <a:lstStyle/>
          <a:p>
            <a:r>
              <a:rPr lang="ru-RU" sz="2800" dirty="0"/>
              <a:t>Черешковая (</a:t>
            </a:r>
            <a:r>
              <a:rPr lang="ru-RU" sz="2800" dirty="0" err="1"/>
              <a:t>Hydrangea</a:t>
            </a:r>
            <a:r>
              <a:rPr lang="ru-RU" sz="2800" dirty="0"/>
              <a:t> </a:t>
            </a:r>
            <a:r>
              <a:rPr lang="ru-RU" sz="2800" dirty="0" err="1"/>
              <a:t>petiolaris</a:t>
            </a:r>
            <a:r>
              <a:rPr lang="ru-RU" sz="2800" dirty="0"/>
              <a:t>) – лиана, забирающаяся на стены. Иногда используется как почвопокровное растение с декоративными листьями и цветами.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64BB8B-0F18-4DCA-AFF0-AA8F59B000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030" y="2256312"/>
            <a:ext cx="7451486" cy="425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39436-5E90-469B-9A3B-57F7B1DE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Посадка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9E5801-E758-4722-95AA-E0EE262B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10920455" cy="4195481"/>
          </a:xfrm>
        </p:spPr>
        <p:txBody>
          <a:bodyPr>
            <a:normAutofit/>
          </a:bodyPr>
          <a:lstStyle/>
          <a:p>
            <a:r>
              <a:rPr lang="ru-RU" sz="2400" dirty="0"/>
              <a:t>Правильная посадка гортензии дает больше шансов растению приняться на новом месте. Кустарник будет плохо цвести и может болеть в неправильно подготовленном месте посадки.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93F76D-CAF5-4F89-A8EC-27D7A913B4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311" y="2669279"/>
            <a:ext cx="8217147" cy="34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04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A9B4D5-F94D-49F0-8C7B-CF6807CB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97D95C-A46F-4777-A990-56CBEFF1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10579907" cy="4591239"/>
          </a:xfrm>
        </p:spPr>
        <p:txBody>
          <a:bodyPr>
            <a:normAutofit/>
          </a:bodyPr>
          <a:lstStyle/>
          <a:p>
            <a:r>
              <a:rPr lang="ru-RU" sz="2800" dirty="0"/>
              <a:t>Кустарники дают много зеленой массы и цветов, что требует постоянного пополнения запасов влаги. Часто недостаток воды вызывает увядание листьев в жаркую погоду, снижение интенсивности цветения, ослабляет растение.</a:t>
            </a:r>
          </a:p>
          <a:p>
            <a:r>
              <a:rPr lang="ru-RU" sz="2800" dirty="0"/>
              <a:t>Во время летней жары гортензию следует регулярно и интенсивно поливать (желательно 2 раза в день). Растение любит не жесткую воду без избыточного содержания солей кальция и магния.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578570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519</Words>
  <Application>Microsoft Office PowerPoint</Application>
  <PresentationFormat>Произвольный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Слайд 1</vt:lpstr>
      <vt:lpstr>Слайд 2</vt:lpstr>
      <vt:lpstr> </vt:lpstr>
      <vt:lpstr>Популярные виды</vt:lpstr>
      <vt:lpstr> </vt:lpstr>
      <vt:lpstr> </vt:lpstr>
      <vt:lpstr> </vt:lpstr>
      <vt:lpstr>Посадка</vt:lpstr>
      <vt:lpstr>Полив</vt:lpstr>
      <vt:lpstr>Удобрение</vt:lpstr>
      <vt:lpstr>Обрезка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Гортензия</dc:title>
  <dc:creator>natalja-pronina28@rambler.ru</dc:creator>
  <cp:lastModifiedBy>orekhova</cp:lastModifiedBy>
  <cp:revision>6</cp:revision>
  <dcterms:created xsi:type="dcterms:W3CDTF">2022-04-26T19:23:40Z</dcterms:created>
  <dcterms:modified xsi:type="dcterms:W3CDTF">2023-11-30T11:04:50Z</dcterms:modified>
</cp:coreProperties>
</file>