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C007EB-326E-48B5-AA89-3BB2507B017D}" type="doc">
      <dgm:prSet loTypeId="urn:microsoft.com/office/officeart/2005/8/layout/process4" loCatId="process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3CDA8DA-DFE2-4B8F-8306-EA88D6A295B4}">
      <dgm:prSet/>
      <dgm:spPr/>
      <dgm:t>
        <a:bodyPr/>
        <a:lstStyle/>
        <a:p>
          <a:pPr rtl="0"/>
          <a:r>
            <a:rPr lang="ru-RU" dirty="0" smtClean="0"/>
            <a:t>Основные присоединительные размеры подшипников качения</a:t>
          </a:r>
          <a:endParaRPr lang="ru-RU" dirty="0"/>
        </a:p>
      </dgm:t>
    </dgm:pt>
    <dgm:pt modelId="{36DD64B1-2CB1-4949-A167-DF4C249B9A18}" type="parTrans" cxnId="{156DCC0F-AABC-4348-8228-493131724B0F}">
      <dgm:prSet/>
      <dgm:spPr/>
      <dgm:t>
        <a:bodyPr/>
        <a:lstStyle/>
        <a:p>
          <a:endParaRPr lang="ru-RU"/>
        </a:p>
      </dgm:t>
    </dgm:pt>
    <dgm:pt modelId="{5431DC77-AB87-450B-AF02-F0F7C53D4E22}" type="sibTrans" cxnId="{156DCC0F-AABC-4348-8228-493131724B0F}">
      <dgm:prSet/>
      <dgm:spPr/>
      <dgm:t>
        <a:bodyPr/>
        <a:lstStyle/>
        <a:p>
          <a:endParaRPr lang="ru-RU"/>
        </a:p>
      </dgm:t>
    </dgm:pt>
    <dgm:pt modelId="{0AABE78E-491B-48EE-8EBB-B91CA702007B}">
      <dgm:prSet/>
      <dgm:spPr/>
      <dgm:t>
        <a:bodyPr/>
        <a:lstStyle/>
        <a:p>
          <a:pPr rtl="0"/>
          <a:r>
            <a:rPr lang="en-US" i="1" dirty="0" smtClean="0"/>
            <a:t>d </a:t>
          </a:r>
          <a:r>
            <a:rPr lang="ru-RU" dirty="0" smtClean="0"/>
            <a:t>— диаметр отверстия внутреннего кольца</a:t>
          </a:r>
          <a:endParaRPr lang="ru-RU" dirty="0"/>
        </a:p>
      </dgm:t>
    </dgm:pt>
    <dgm:pt modelId="{2A97BB92-67EC-4729-8861-51F0D6A3D961}" type="parTrans" cxnId="{841835E9-FFA4-42FD-8BAE-DEFA7D6E0FAC}">
      <dgm:prSet/>
      <dgm:spPr/>
      <dgm:t>
        <a:bodyPr/>
        <a:lstStyle/>
        <a:p>
          <a:endParaRPr lang="ru-RU"/>
        </a:p>
      </dgm:t>
    </dgm:pt>
    <dgm:pt modelId="{67B486D7-6C62-4CC4-883D-5AB444A8F33F}" type="sibTrans" cxnId="{841835E9-FFA4-42FD-8BAE-DEFA7D6E0FAC}">
      <dgm:prSet/>
      <dgm:spPr/>
      <dgm:t>
        <a:bodyPr/>
        <a:lstStyle/>
        <a:p>
          <a:endParaRPr lang="ru-RU"/>
        </a:p>
      </dgm:t>
    </dgm:pt>
    <dgm:pt modelId="{DF877DA3-8E28-4BA7-8D69-51607C718E7B}">
      <dgm:prSet/>
      <dgm:spPr/>
      <dgm:t>
        <a:bodyPr/>
        <a:lstStyle/>
        <a:p>
          <a:pPr rtl="0"/>
          <a:r>
            <a:rPr lang="en-US" i="1" dirty="0" smtClean="0"/>
            <a:t>D </a:t>
          </a:r>
          <a:r>
            <a:rPr lang="ru-RU" dirty="0" smtClean="0"/>
            <a:t>— наружный диаметр наружного кольца радиальных и радиально-упорных подшипников;</a:t>
          </a:r>
          <a:endParaRPr lang="ru-RU" dirty="0"/>
        </a:p>
      </dgm:t>
    </dgm:pt>
    <dgm:pt modelId="{140C2F9B-C631-40CF-BFCD-DD75CFD54CC2}" type="parTrans" cxnId="{A3BDB97E-5EA5-4CB1-8976-BD8C839D05CB}">
      <dgm:prSet/>
      <dgm:spPr/>
      <dgm:t>
        <a:bodyPr/>
        <a:lstStyle/>
        <a:p>
          <a:endParaRPr lang="ru-RU"/>
        </a:p>
      </dgm:t>
    </dgm:pt>
    <dgm:pt modelId="{DCA6383A-9E31-4657-863C-A19206932BE4}" type="sibTrans" cxnId="{A3BDB97E-5EA5-4CB1-8976-BD8C839D05CB}">
      <dgm:prSet/>
      <dgm:spPr/>
      <dgm:t>
        <a:bodyPr/>
        <a:lstStyle/>
        <a:p>
          <a:endParaRPr lang="ru-RU"/>
        </a:p>
      </dgm:t>
    </dgm:pt>
    <dgm:pt modelId="{B1483139-3DF1-4E32-A217-9F6CE3247222}">
      <dgm:prSet/>
      <dgm:spPr/>
      <dgm:t>
        <a:bodyPr/>
        <a:lstStyle/>
        <a:p>
          <a:pPr rtl="0"/>
          <a:r>
            <a:rPr lang="en-US" i="1" dirty="0" smtClean="0"/>
            <a:t>B</a:t>
          </a:r>
          <a:r>
            <a:rPr lang="ru-RU" dirty="0" smtClean="0"/>
            <a:t>— ширина колец</a:t>
          </a:r>
          <a:endParaRPr lang="ru-RU" dirty="0"/>
        </a:p>
      </dgm:t>
    </dgm:pt>
    <dgm:pt modelId="{ACF22E92-4878-4FDF-831F-DC4F7E6D6943}" type="parTrans" cxnId="{224761CE-EC2E-4DAA-8E08-EBE5B070C105}">
      <dgm:prSet/>
      <dgm:spPr/>
      <dgm:t>
        <a:bodyPr/>
        <a:lstStyle/>
        <a:p>
          <a:endParaRPr lang="ru-RU"/>
        </a:p>
      </dgm:t>
    </dgm:pt>
    <dgm:pt modelId="{BEF5623C-C57E-403B-A8FE-7DE2EE124BB4}" type="sibTrans" cxnId="{224761CE-EC2E-4DAA-8E08-EBE5B070C105}">
      <dgm:prSet/>
      <dgm:spPr/>
      <dgm:t>
        <a:bodyPr/>
        <a:lstStyle/>
        <a:p>
          <a:endParaRPr lang="ru-RU"/>
        </a:p>
      </dgm:t>
    </dgm:pt>
    <dgm:pt modelId="{F3A407C9-1F69-46EE-B1A0-45E58B4EE475}" type="pres">
      <dgm:prSet presAssocID="{D7C007EB-326E-48B5-AA89-3BB2507B017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C6CAB9B-FE97-49B9-85F9-64DA8B6E0A77}" type="pres">
      <dgm:prSet presAssocID="{63CDA8DA-DFE2-4B8F-8306-EA88D6A295B4}" presName="boxAndChildren" presStyleCnt="0"/>
      <dgm:spPr/>
    </dgm:pt>
    <dgm:pt modelId="{2BC31D6C-1618-4B30-8F16-AC0E77F6DBB3}" type="pres">
      <dgm:prSet presAssocID="{63CDA8DA-DFE2-4B8F-8306-EA88D6A295B4}" presName="parentTextBox" presStyleLbl="node1" presStyleIdx="0" presStyleCnt="1"/>
      <dgm:spPr/>
      <dgm:t>
        <a:bodyPr/>
        <a:lstStyle/>
        <a:p>
          <a:endParaRPr lang="ru-RU"/>
        </a:p>
      </dgm:t>
    </dgm:pt>
    <dgm:pt modelId="{A26CB09E-3E29-45F6-B728-327298D4E19B}" type="pres">
      <dgm:prSet presAssocID="{63CDA8DA-DFE2-4B8F-8306-EA88D6A295B4}" presName="entireBox" presStyleLbl="node1" presStyleIdx="0" presStyleCnt="1"/>
      <dgm:spPr/>
      <dgm:t>
        <a:bodyPr/>
        <a:lstStyle/>
        <a:p>
          <a:endParaRPr lang="ru-RU"/>
        </a:p>
      </dgm:t>
    </dgm:pt>
    <dgm:pt modelId="{BF32BAE6-C0B4-4A8C-B119-5AC61A8A3DF8}" type="pres">
      <dgm:prSet presAssocID="{63CDA8DA-DFE2-4B8F-8306-EA88D6A295B4}" presName="descendantBox" presStyleCnt="0"/>
      <dgm:spPr/>
    </dgm:pt>
    <dgm:pt modelId="{F287F764-1D54-499B-9638-40AC65276034}" type="pres">
      <dgm:prSet presAssocID="{0AABE78E-491B-48EE-8EBB-B91CA702007B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83F1E1-76CB-48B5-967B-315EFBD5313B}" type="pres">
      <dgm:prSet presAssocID="{DF877DA3-8E28-4BA7-8D69-51607C718E7B}" presName="childTextBox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05B0BB-7A74-4D6D-BA3C-56D6FD9EC632}" type="pres">
      <dgm:prSet presAssocID="{B1483139-3DF1-4E32-A217-9F6CE3247222}" presName="childTextBox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DF6AB0C-1B08-408C-94D7-41AB2C68D59D}" type="presOf" srcId="{D7C007EB-326E-48B5-AA89-3BB2507B017D}" destId="{F3A407C9-1F69-46EE-B1A0-45E58B4EE475}" srcOrd="0" destOrd="0" presId="urn:microsoft.com/office/officeart/2005/8/layout/process4"/>
    <dgm:cxn modelId="{224761CE-EC2E-4DAA-8E08-EBE5B070C105}" srcId="{63CDA8DA-DFE2-4B8F-8306-EA88D6A295B4}" destId="{B1483139-3DF1-4E32-A217-9F6CE3247222}" srcOrd="2" destOrd="0" parTransId="{ACF22E92-4878-4FDF-831F-DC4F7E6D6943}" sibTransId="{BEF5623C-C57E-403B-A8FE-7DE2EE124BB4}"/>
    <dgm:cxn modelId="{89AF0A29-21C9-4D62-BF35-44788496E2F4}" type="presOf" srcId="{DF877DA3-8E28-4BA7-8D69-51607C718E7B}" destId="{0783F1E1-76CB-48B5-967B-315EFBD5313B}" srcOrd="0" destOrd="0" presId="urn:microsoft.com/office/officeart/2005/8/layout/process4"/>
    <dgm:cxn modelId="{841835E9-FFA4-42FD-8BAE-DEFA7D6E0FAC}" srcId="{63CDA8DA-DFE2-4B8F-8306-EA88D6A295B4}" destId="{0AABE78E-491B-48EE-8EBB-B91CA702007B}" srcOrd="0" destOrd="0" parTransId="{2A97BB92-67EC-4729-8861-51F0D6A3D961}" sibTransId="{67B486D7-6C62-4CC4-883D-5AB444A8F33F}"/>
    <dgm:cxn modelId="{8252AC1E-5599-46CD-B9EA-35F7D84A4E86}" type="presOf" srcId="{B1483139-3DF1-4E32-A217-9F6CE3247222}" destId="{F505B0BB-7A74-4D6D-BA3C-56D6FD9EC632}" srcOrd="0" destOrd="0" presId="urn:microsoft.com/office/officeart/2005/8/layout/process4"/>
    <dgm:cxn modelId="{D88402A1-9843-497A-9139-87230BDF6A73}" type="presOf" srcId="{0AABE78E-491B-48EE-8EBB-B91CA702007B}" destId="{F287F764-1D54-499B-9638-40AC65276034}" srcOrd="0" destOrd="0" presId="urn:microsoft.com/office/officeart/2005/8/layout/process4"/>
    <dgm:cxn modelId="{156DCC0F-AABC-4348-8228-493131724B0F}" srcId="{D7C007EB-326E-48B5-AA89-3BB2507B017D}" destId="{63CDA8DA-DFE2-4B8F-8306-EA88D6A295B4}" srcOrd="0" destOrd="0" parTransId="{36DD64B1-2CB1-4949-A167-DF4C249B9A18}" sibTransId="{5431DC77-AB87-450B-AF02-F0F7C53D4E22}"/>
    <dgm:cxn modelId="{E491BC9A-6005-4D5B-9D1A-A0EBDA6CDA42}" type="presOf" srcId="{63CDA8DA-DFE2-4B8F-8306-EA88D6A295B4}" destId="{2BC31D6C-1618-4B30-8F16-AC0E77F6DBB3}" srcOrd="0" destOrd="0" presId="urn:microsoft.com/office/officeart/2005/8/layout/process4"/>
    <dgm:cxn modelId="{A3BDB97E-5EA5-4CB1-8976-BD8C839D05CB}" srcId="{63CDA8DA-DFE2-4B8F-8306-EA88D6A295B4}" destId="{DF877DA3-8E28-4BA7-8D69-51607C718E7B}" srcOrd="1" destOrd="0" parTransId="{140C2F9B-C631-40CF-BFCD-DD75CFD54CC2}" sibTransId="{DCA6383A-9E31-4657-863C-A19206932BE4}"/>
    <dgm:cxn modelId="{C93BB870-2ED6-4E77-902F-036E105DA485}" type="presOf" srcId="{63CDA8DA-DFE2-4B8F-8306-EA88D6A295B4}" destId="{A26CB09E-3E29-45F6-B728-327298D4E19B}" srcOrd="1" destOrd="0" presId="urn:microsoft.com/office/officeart/2005/8/layout/process4"/>
    <dgm:cxn modelId="{5DD9DE70-9398-4ECC-BCFE-06CD94B27F0F}" type="presParOf" srcId="{F3A407C9-1F69-46EE-B1A0-45E58B4EE475}" destId="{CC6CAB9B-FE97-49B9-85F9-64DA8B6E0A77}" srcOrd="0" destOrd="0" presId="urn:microsoft.com/office/officeart/2005/8/layout/process4"/>
    <dgm:cxn modelId="{1B55B841-443F-436D-A3C0-5F39F13D4A18}" type="presParOf" srcId="{CC6CAB9B-FE97-49B9-85F9-64DA8B6E0A77}" destId="{2BC31D6C-1618-4B30-8F16-AC0E77F6DBB3}" srcOrd="0" destOrd="0" presId="urn:microsoft.com/office/officeart/2005/8/layout/process4"/>
    <dgm:cxn modelId="{7558602B-3813-4D4F-B264-15148F00F24C}" type="presParOf" srcId="{CC6CAB9B-FE97-49B9-85F9-64DA8B6E0A77}" destId="{A26CB09E-3E29-45F6-B728-327298D4E19B}" srcOrd="1" destOrd="0" presId="urn:microsoft.com/office/officeart/2005/8/layout/process4"/>
    <dgm:cxn modelId="{FBFF1539-33BA-4727-B100-176C91FDB666}" type="presParOf" srcId="{CC6CAB9B-FE97-49B9-85F9-64DA8B6E0A77}" destId="{BF32BAE6-C0B4-4A8C-B119-5AC61A8A3DF8}" srcOrd="2" destOrd="0" presId="urn:microsoft.com/office/officeart/2005/8/layout/process4"/>
    <dgm:cxn modelId="{1F1EC0BF-66BA-4277-A9C3-9435952F6C97}" type="presParOf" srcId="{BF32BAE6-C0B4-4A8C-B119-5AC61A8A3DF8}" destId="{F287F764-1D54-499B-9638-40AC65276034}" srcOrd="0" destOrd="0" presId="urn:microsoft.com/office/officeart/2005/8/layout/process4"/>
    <dgm:cxn modelId="{A5069FF2-1C41-4A27-BB6E-57C4DD576D85}" type="presParOf" srcId="{BF32BAE6-C0B4-4A8C-B119-5AC61A8A3DF8}" destId="{0783F1E1-76CB-48B5-967B-315EFBD5313B}" srcOrd="1" destOrd="0" presId="urn:microsoft.com/office/officeart/2005/8/layout/process4"/>
    <dgm:cxn modelId="{630F4D03-9BC3-408C-B125-F4A4BC37F049}" type="presParOf" srcId="{BF32BAE6-C0B4-4A8C-B119-5AC61A8A3DF8}" destId="{F505B0BB-7A74-4D6D-BA3C-56D6FD9EC632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373B92-BE22-44BA-A1B7-855666FB3ED3}" type="doc">
      <dgm:prSet loTypeId="urn:microsoft.com/office/officeart/2005/8/layout/hierarchy2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B1B6BA65-A7A8-4E67-A2B9-07AD71CF8432}">
      <dgm:prSet custT="1"/>
      <dgm:spPr/>
      <dgm:t>
        <a:bodyPr/>
        <a:lstStyle/>
        <a:p>
          <a:pPr rtl="0"/>
          <a:r>
            <a:rPr lang="ru-RU" sz="2400" dirty="0" smtClean="0"/>
            <a:t>Качество подшипников определяется</a:t>
          </a:r>
          <a:endParaRPr lang="ru-RU" sz="2400" dirty="0"/>
        </a:p>
      </dgm:t>
    </dgm:pt>
    <dgm:pt modelId="{F980C0B0-6FCD-48AE-8BCB-7DF769F6527B}" type="parTrans" cxnId="{CC6F347E-9D59-486B-9A57-43D6D5210E0A}">
      <dgm:prSet/>
      <dgm:spPr/>
      <dgm:t>
        <a:bodyPr/>
        <a:lstStyle/>
        <a:p>
          <a:endParaRPr lang="ru-RU"/>
        </a:p>
      </dgm:t>
    </dgm:pt>
    <dgm:pt modelId="{A0F3CC4C-6951-4BC3-B13E-1A4AC18B3EFE}" type="sibTrans" cxnId="{CC6F347E-9D59-486B-9A57-43D6D5210E0A}">
      <dgm:prSet/>
      <dgm:spPr/>
      <dgm:t>
        <a:bodyPr/>
        <a:lstStyle/>
        <a:p>
          <a:endParaRPr lang="ru-RU"/>
        </a:p>
      </dgm:t>
    </dgm:pt>
    <dgm:pt modelId="{34613279-261C-4CBB-9A71-5650C67FACD3}">
      <dgm:prSet/>
      <dgm:spPr/>
      <dgm:t>
        <a:bodyPr/>
        <a:lstStyle/>
        <a:p>
          <a:pPr rtl="0"/>
          <a:r>
            <a:rPr lang="ru-RU" dirty="0" smtClean="0"/>
            <a:t>точностью присоединительных размеров и ширины колец</a:t>
          </a:r>
          <a:endParaRPr lang="ru-RU" dirty="0"/>
        </a:p>
      </dgm:t>
    </dgm:pt>
    <dgm:pt modelId="{36C20BA1-7BEC-4AAD-8F46-FB30775D6B87}" type="parTrans" cxnId="{B3559048-9E67-4DC6-8DAC-70329C88D0C2}">
      <dgm:prSet/>
      <dgm:spPr/>
      <dgm:t>
        <a:bodyPr/>
        <a:lstStyle/>
        <a:p>
          <a:endParaRPr lang="ru-RU"/>
        </a:p>
      </dgm:t>
    </dgm:pt>
    <dgm:pt modelId="{D85C138B-F0B2-45B3-BB4F-86CBC73DCFBF}" type="sibTrans" cxnId="{B3559048-9E67-4DC6-8DAC-70329C88D0C2}">
      <dgm:prSet/>
      <dgm:spPr/>
      <dgm:t>
        <a:bodyPr/>
        <a:lstStyle/>
        <a:p>
          <a:endParaRPr lang="ru-RU"/>
        </a:p>
      </dgm:t>
    </dgm:pt>
    <dgm:pt modelId="{B081D9BD-4371-483C-BB54-2638E0AB69AB}">
      <dgm:prSet/>
      <dgm:spPr/>
      <dgm:t>
        <a:bodyPr/>
        <a:lstStyle/>
        <a:p>
          <a:pPr rtl="0"/>
          <a:r>
            <a:rPr lang="ru-RU" dirty="0" smtClean="0"/>
            <a:t>точностью вращения, характеризуемой радиальным и осевым биениями дорожек качения и торцов колец.</a:t>
          </a:r>
          <a:endParaRPr lang="ru-RU" dirty="0"/>
        </a:p>
      </dgm:t>
    </dgm:pt>
    <dgm:pt modelId="{C48A16CE-A511-4491-ADB8-18CC1B34D3F6}" type="parTrans" cxnId="{792F6FC0-068A-4C70-B95A-6E0460C9C851}">
      <dgm:prSet/>
      <dgm:spPr/>
      <dgm:t>
        <a:bodyPr/>
        <a:lstStyle/>
        <a:p>
          <a:endParaRPr lang="ru-RU"/>
        </a:p>
      </dgm:t>
    </dgm:pt>
    <dgm:pt modelId="{88ABC1E6-D79F-41B2-AA5A-D627B0104B03}" type="sibTrans" cxnId="{792F6FC0-068A-4C70-B95A-6E0460C9C851}">
      <dgm:prSet/>
      <dgm:spPr/>
      <dgm:t>
        <a:bodyPr/>
        <a:lstStyle/>
        <a:p>
          <a:endParaRPr lang="ru-RU"/>
        </a:p>
      </dgm:t>
    </dgm:pt>
    <dgm:pt modelId="{0C56B4EA-677E-4256-ACEE-740DDABBDA5A}">
      <dgm:prSet/>
      <dgm:spPr/>
      <dgm:t>
        <a:bodyPr/>
        <a:lstStyle/>
        <a:p>
          <a:pPr rtl="0"/>
          <a:r>
            <a:rPr lang="ru-RU" dirty="0" smtClean="0"/>
            <a:t> точностью формы и взаимного расположения поверхностей колец подшипников и их шероховатости</a:t>
          </a:r>
          <a:endParaRPr lang="ru-RU" dirty="0"/>
        </a:p>
      </dgm:t>
    </dgm:pt>
    <dgm:pt modelId="{FC0998C9-2E8F-4521-ABF2-18D7305689B3}" type="parTrans" cxnId="{6FFC6AD7-F300-49A3-8FC1-4E50398FD8BF}">
      <dgm:prSet/>
      <dgm:spPr/>
      <dgm:t>
        <a:bodyPr/>
        <a:lstStyle/>
        <a:p>
          <a:endParaRPr lang="ru-RU"/>
        </a:p>
      </dgm:t>
    </dgm:pt>
    <dgm:pt modelId="{668A7666-316F-43D9-8D48-176062DDEF02}" type="sibTrans" cxnId="{6FFC6AD7-F300-49A3-8FC1-4E50398FD8BF}">
      <dgm:prSet/>
      <dgm:spPr/>
      <dgm:t>
        <a:bodyPr/>
        <a:lstStyle/>
        <a:p>
          <a:endParaRPr lang="ru-RU"/>
        </a:p>
      </dgm:t>
    </dgm:pt>
    <dgm:pt modelId="{9F9597C8-C296-41AC-9C40-2C6C6421131E}">
      <dgm:prSet/>
      <dgm:spPr/>
      <dgm:t>
        <a:bodyPr/>
        <a:lstStyle/>
        <a:p>
          <a:pPr rtl="0"/>
          <a:r>
            <a:rPr lang="ru-RU" dirty="0" smtClean="0"/>
            <a:t>точностью формы и размеров тел качения в одном подшипнике и шероховатостью их поверхностей</a:t>
          </a:r>
          <a:endParaRPr lang="ru-RU" dirty="0"/>
        </a:p>
      </dgm:t>
    </dgm:pt>
    <dgm:pt modelId="{BDB5600D-41B6-4D6E-B35B-B9080F8C4B7F}" type="parTrans" cxnId="{76E35B02-7DFF-4243-BB5F-9EF270DDC717}">
      <dgm:prSet/>
      <dgm:spPr/>
      <dgm:t>
        <a:bodyPr/>
        <a:lstStyle/>
        <a:p>
          <a:endParaRPr lang="ru-RU"/>
        </a:p>
      </dgm:t>
    </dgm:pt>
    <dgm:pt modelId="{2FD0062C-A287-4FAC-A3DC-9B9207274A52}" type="sibTrans" cxnId="{76E35B02-7DFF-4243-BB5F-9EF270DDC717}">
      <dgm:prSet/>
      <dgm:spPr/>
      <dgm:t>
        <a:bodyPr/>
        <a:lstStyle/>
        <a:p>
          <a:endParaRPr lang="ru-RU"/>
        </a:p>
      </dgm:t>
    </dgm:pt>
    <dgm:pt modelId="{B7CCAA6E-8662-4230-869F-0A70C211A95F}" type="pres">
      <dgm:prSet presAssocID="{E5373B92-BE22-44BA-A1B7-855666FB3ED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DCC841-8263-4150-B903-D82D143EF7EF}" type="pres">
      <dgm:prSet presAssocID="{B1B6BA65-A7A8-4E67-A2B9-07AD71CF8432}" presName="root1" presStyleCnt="0"/>
      <dgm:spPr/>
      <dgm:t>
        <a:bodyPr/>
        <a:lstStyle/>
        <a:p>
          <a:endParaRPr lang="ru-RU"/>
        </a:p>
      </dgm:t>
    </dgm:pt>
    <dgm:pt modelId="{9FDD2BA3-83B0-4DF4-A80E-30B019A1180E}" type="pres">
      <dgm:prSet presAssocID="{B1B6BA65-A7A8-4E67-A2B9-07AD71CF8432}" presName="LevelOneTextNode" presStyleLbl="node0" presStyleIdx="0" presStyleCnt="1" custScaleX="149194" custScaleY="253164" custLinFactY="-2661" custLinFactNeighborX="-12832" custLinFactNeighborY="-100000">
        <dgm:presLayoutVars>
          <dgm:chPref val="3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DAF4595D-C500-4910-82A8-FCE77D81F6D1}" type="pres">
      <dgm:prSet presAssocID="{B1B6BA65-A7A8-4E67-A2B9-07AD71CF8432}" presName="level2hierChild" presStyleCnt="0"/>
      <dgm:spPr/>
      <dgm:t>
        <a:bodyPr/>
        <a:lstStyle/>
        <a:p>
          <a:endParaRPr lang="ru-RU"/>
        </a:p>
      </dgm:t>
    </dgm:pt>
    <dgm:pt modelId="{92F07694-972B-472F-B640-6245807900F7}" type="pres">
      <dgm:prSet presAssocID="{36C20BA1-7BEC-4AAD-8F46-FB30775D6B87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E84CDE08-60CD-4DEA-80BD-6052558A8400}" type="pres">
      <dgm:prSet presAssocID="{36C20BA1-7BEC-4AAD-8F46-FB30775D6B87}" presName="connTx" presStyleLbl="parChTrans1D2" presStyleIdx="0" presStyleCnt="4"/>
      <dgm:spPr/>
      <dgm:t>
        <a:bodyPr/>
        <a:lstStyle/>
        <a:p>
          <a:endParaRPr lang="ru-RU"/>
        </a:p>
      </dgm:t>
    </dgm:pt>
    <dgm:pt modelId="{F7CF500B-7436-4A2A-90B7-60D3B9CB178C}" type="pres">
      <dgm:prSet presAssocID="{34613279-261C-4CBB-9A71-5650C67FACD3}" presName="root2" presStyleCnt="0"/>
      <dgm:spPr/>
      <dgm:t>
        <a:bodyPr/>
        <a:lstStyle/>
        <a:p>
          <a:endParaRPr lang="ru-RU"/>
        </a:p>
      </dgm:t>
    </dgm:pt>
    <dgm:pt modelId="{0D4933A4-045E-45FD-90A7-97A7BC40C16A}" type="pres">
      <dgm:prSet presAssocID="{34613279-261C-4CBB-9A71-5650C67FACD3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82610E-C2F8-47A8-B96F-46CA1A80B139}" type="pres">
      <dgm:prSet presAssocID="{34613279-261C-4CBB-9A71-5650C67FACD3}" presName="level3hierChild" presStyleCnt="0"/>
      <dgm:spPr/>
      <dgm:t>
        <a:bodyPr/>
        <a:lstStyle/>
        <a:p>
          <a:endParaRPr lang="ru-RU"/>
        </a:p>
      </dgm:t>
    </dgm:pt>
    <dgm:pt modelId="{586FC377-59A6-49B9-A236-5DFF3BCF0380}" type="pres">
      <dgm:prSet presAssocID="{FC0998C9-2E8F-4521-ABF2-18D7305689B3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F100A99B-BA18-462E-97B2-E39677CE6AE8}" type="pres">
      <dgm:prSet presAssocID="{FC0998C9-2E8F-4521-ABF2-18D7305689B3}" presName="connTx" presStyleLbl="parChTrans1D2" presStyleIdx="1" presStyleCnt="4"/>
      <dgm:spPr/>
      <dgm:t>
        <a:bodyPr/>
        <a:lstStyle/>
        <a:p>
          <a:endParaRPr lang="ru-RU"/>
        </a:p>
      </dgm:t>
    </dgm:pt>
    <dgm:pt modelId="{994D935E-07D8-4D0B-9E26-42C2F7A418FD}" type="pres">
      <dgm:prSet presAssocID="{0C56B4EA-677E-4256-ACEE-740DDABBDA5A}" presName="root2" presStyleCnt="0"/>
      <dgm:spPr/>
      <dgm:t>
        <a:bodyPr/>
        <a:lstStyle/>
        <a:p>
          <a:endParaRPr lang="ru-RU"/>
        </a:p>
      </dgm:t>
    </dgm:pt>
    <dgm:pt modelId="{E0D15F7C-FEC7-4A6A-94E3-64ECCE1065B5}" type="pres">
      <dgm:prSet presAssocID="{0C56B4EA-677E-4256-ACEE-740DDABBDA5A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9F93EB4-D63A-4F36-A263-3ADECFC66A17}" type="pres">
      <dgm:prSet presAssocID="{0C56B4EA-677E-4256-ACEE-740DDABBDA5A}" presName="level3hierChild" presStyleCnt="0"/>
      <dgm:spPr/>
      <dgm:t>
        <a:bodyPr/>
        <a:lstStyle/>
        <a:p>
          <a:endParaRPr lang="ru-RU"/>
        </a:p>
      </dgm:t>
    </dgm:pt>
    <dgm:pt modelId="{102A0C03-0ECB-4496-9239-0086C5B9F5E8}" type="pres">
      <dgm:prSet presAssocID="{BDB5600D-41B6-4D6E-B35B-B9080F8C4B7F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97A0EBFE-D4BA-4E25-8338-C6A5A4114F8D}" type="pres">
      <dgm:prSet presAssocID="{BDB5600D-41B6-4D6E-B35B-B9080F8C4B7F}" presName="connTx" presStyleLbl="parChTrans1D2" presStyleIdx="2" presStyleCnt="4"/>
      <dgm:spPr/>
      <dgm:t>
        <a:bodyPr/>
        <a:lstStyle/>
        <a:p>
          <a:endParaRPr lang="ru-RU"/>
        </a:p>
      </dgm:t>
    </dgm:pt>
    <dgm:pt modelId="{8AA33C3C-6BC7-46E7-B64A-321F9FCBAFDE}" type="pres">
      <dgm:prSet presAssocID="{9F9597C8-C296-41AC-9C40-2C6C6421131E}" presName="root2" presStyleCnt="0"/>
      <dgm:spPr/>
      <dgm:t>
        <a:bodyPr/>
        <a:lstStyle/>
        <a:p>
          <a:endParaRPr lang="ru-RU"/>
        </a:p>
      </dgm:t>
    </dgm:pt>
    <dgm:pt modelId="{60FF0413-509E-491B-9FEF-1D7576555B73}" type="pres">
      <dgm:prSet presAssocID="{9F9597C8-C296-41AC-9C40-2C6C6421131E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ED57A8D-D0FA-4BE8-A049-6A1CD847DEF8}" type="pres">
      <dgm:prSet presAssocID="{9F9597C8-C296-41AC-9C40-2C6C6421131E}" presName="level3hierChild" presStyleCnt="0"/>
      <dgm:spPr/>
      <dgm:t>
        <a:bodyPr/>
        <a:lstStyle/>
        <a:p>
          <a:endParaRPr lang="ru-RU"/>
        </a:p>
      </dgm:t>
    </dgm:pt>
    <dgm:pt modelId="{360FA36C-9668-4A27-BC7E-BFD9AD7B6ED8}" type="pres">
      <dgm:prSet presAssocID="{C48A16CE-A511-4491-ADB8-18CC1B34D3F6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6A1603FE-3AD3-4820-8CDC-515658F17D80}" type="pres">
      <dgm:prSet presAssocID="{C48A16CE-A511-4491-ADB8-18CC1B34D3F6}" presName="connTx" presStyleLbl="parChTrans1D2" presStyleIdx="3" presStyleCnt="4"/>
      <dgm:spPr/>
      <dgm:t>
        <a:bodyPr/>
        <a:lstStyle/>
        <a:p>
          <a:endParaRPr lang="ru-RU"/>
        </a:p>
      </dgm:t>
    </dgm:pt>
    <dgm:pt modelId="{0155B18E-C383-45CF-87CD-8807A4CE95A5}" type="pres">
      <dgm:prSet presAssocID="{B081D9BD-4371-483C-BB54-2638E0AB69AB}" presName="root2" presStyleCnt="0"/>
      <dgm:spPr/>
      <dgm:t>
        <a:bodyPr/>
        <a:lstStyle/>
        <a:p>
          <a:endParaRPr lang="ru-RU"/>
        </a:p>
      </dgm:t>
    </dgm:pt>
    <dgm:pt modelId="{4A994380-172B-40E2-9946-23BFABE48D31}" type="pres">
      <dgm:prSet presAssocID="{B081D9BD-4371-483C-BB54-2638E0AB69AB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73A6D5F-502C-455E-9053-883ECE4735BB}" type="pres">
      <dgm:prSet presAssocID="{B081D9BD-4371-483C-BB54-2638E0AB69AB}" presName="level3hierChild" presStyleCnt="0"/>
      <dgm:spPr/>
      <dgm:t>
        <a:bodyPr/>
        <a:lstStyle/>
        <a:p>
          <a:endParaRPr lang="ru-RU"/>
        </a:p>
      </dgm:t>
    </dgm:pt>
  </dgm:ptLst>
  <dgm:cxnLst>
    <dgm:cxn modelId="{BB587480-7B0A-4992-B8E7-A9D76AF0DA7A}" type="presOf" srcId="{FC0998C9-2E8F-4521-ABF2-18D7305689B3}" destId="{F100A99B-BA18-462E-97B2-E39677CE6AE8}" srcOrd="1" destOrd="0" presId="urn:microsoft.com/office/officeart/2005/8/layout/hierarchy2"/>
    <dgm:cxn modelId="{858F73B0-EA1E-4F84-B994-58E2FB8F797C}" type="presOf" srcId="{C48A16CE-A511-4491-ADB8-18CC1B34D3F6}" destId="{360FA36C-9668-4A27-BC7E-BFD9AD7B6ED8}" srcOrd="0" destOrd="0" presId="urn:microsoft.com/office/officeart/2005/8/layout/hierarchy2"/>
    <dgm:cxn modelId="{6FFC6AD7-F300-49A3-8FC1-4E50398FD8BF}" srcId="{B1B6BA65-A7A8-4E67-A2B9-07AD71CF8432}" destId="{0C56B4EA-677E-4256-ACEE-740DDABBDA5A}" srcOrd="1" destOrd="0" parTransId="{FC0998C9-2E8F-4521-ABF2-18D7305689B3}" sibTransId="{668A7666-316F-43D9-8D48-176062DDEF02}"/>
    <dgm:cxn modelId="{B3559048-9E67-4DC6-8DAC-70329C88D0C2}" srcId="{B1B6BA65-A7A8-4E67-A2B9-07AD71CF8432}" destId="{34613279-261C-4CBB-9A71-5650C67FACD3}" srcOrd="0" destOrd="0" parTransId="{36C20BA1-7BEC-4AAD-8F46-FB30775D6B87}" sibTransId="{D85C138B-F0B2-45B3-BB4F-86CBC73DCFBF}"/>
    <dgm:cxn modelId="{CC6F347E-9D59-486B-9A57-43D6D5210E0A}" srcId="{E5373B92-BE22-44BA-A1B7-855666FB3ED3}" destId="{B1B6BA65-A7A8-4E67-A2B9-07AD71CF8432}" srcOrd="0" destOrd="0" parTransId="{F980C0B0-6FCD-48AE-8BCB-7DF769F6527B}" sibTransId="{A0F3CC4C-6951-4BC3-B13E-1A4AC18B3EFE}"/>
    <dgm:cxn modelId="{B2006DFC-8AAA-4045-BC05-178B4BF6F2C2}" type="presOf" srcId="{B081D9BD-4371-483C-BB54-2638E0AB69AB}" destId="{4A994380-172B-40E2-9946-23BFABE48D31}" srcOrd="0" destOrd="0" presId="urn:microsoft.com/office/officeart/2005/8/layout/hierarchy2"/>
    <dgm:cxn modelId="{BD28781B-91F7-4655-835D-0C99008087E6}" type="presOf" srcId="{36C20BA1-7BEC-4AAD-8F46-FB30775D6B87}" destId="{E84CDE08-60CD-4DEA-80BD-6052558A8400}" srcOrd="1" destOrd="0" presId="urn:microsoft.com/office/officeart/2005/8/layout/hierarchy2"/>
    <dgm:cxn modelId="{B9B6DCBE-F759-4556-AC23-D87C86A681B7}" type="presOf" srcId="{BDB5600D-41B6-4D6E-B35B-B9080F8C4B7F}" destId="{102A0C03-0ECB-4496-9239-0086C5B9F5E8}" srcOrd="0" destOrd="0" presId="urn:microsoft.com/office/officeart/2005/8/layout/hierarchy2"/>
    <dgm:cxn modelId="{6974B017-8330-42D3-BCAB-1F2A7AC5750A}" type="presOf" srcId="{0C56B4EA-677E-4256-ACEE-740DDABBDA5A}" destId="{E0D15F7C-FEC7-4A6A-94E3-64ECCE1065B5}" srcOrd="0" destOrd="0" presId="urn:microsoft.com/office/officeart/2005/8/layout/hierarchy2"/>
    <dgm:cxn modelId="{8D4C97D5-227D-45C6-A617-F42B44202259}" type="presOf" srcId="{B1B6BA65-A7A8-4E67-A2B9-07AD71CF8432}" destId="{9FDD2BA3-83B0-4DF4-A80E-30B019A1180E}" srcOrd="0" destOrd="0" presId="urn:microsoft.com/office/officeart/2005/8/layout/hierarchy2"/>
    <dgm:cxn modelId="{B7C5F42D-4684-44BD-83D8-30B5F0D2080E}" type="presOf" srcId="{FC0998C9-2E8F-4521-ABF2-18D7305689B3}" destId="{586FC377-59A6-49B9-A236-5DFF3BCF0380}" srcOrd="0" destOrd="0" presId="urn:microsoft.com/office/officeart/2005/8/layout/hierarchy2"/>
    <dgm:cxn modelId="{792F6FC0-068A-4C70-B95A-6E0460C9C851}" srcId="{B1B6BA65-A7A8-4E67-A2B9-07AD71CF8432}" destId="{B081D9BD-4371-483C-BB54-2638E0AB69AB}" srcOrd="3" destOrd="0" parTransId="{C48A16CE-A511-4491-ADB8-18CC1B34D3F6}" sibTransId="{88ABC1E6-D79F-41B2-AA5A-D627B0104B03}"/>
    <dgm:cxn modelId="{2CA50573-CBBD-4FB4-8169-D54EEADCD69F}" type="presOf" srcId="{34613279-261C-4CBB-9A71-5650C67FACD3}" destId="{0D4933A4-045E-45FD-90A7-97A7BC40C16A}" srcOrd="0" destOrd="0" presId="urn:microsoft.com/office/officeart/2005/8/layout/hierarchy2"/>
    <dgm:cxn modelId="{69F954CA-657D-4AD7-961B-60539CC75D5A}" type="presOf" srcId="{9F9597C8-C296-41AC-9C40-2C6C6421131E}" destId="{60FF0413-509E-491B-9FEF-1D7576555B73}" srcOrd="0" destOrd="0" presId="urn:microsoft.com/office/officeart/2005/8/layout/hierarchy2"/>
    <dgm:cxn modelId="{EE02035B-92EF-4121-9105-BC70C6ECDC72}" type="presOf" srcId="{C48A16CE-A511-4491-ADB8-18CC1B34D3F6}" destId="{6A1603FE-3AD3-4820-8CDC-515658F17D80}" srcOrd="1" destOrd="0" presId="urn:microsoft.com/office/officeart/2005/8/layout/hierarchy2"/>
    <dgm:cxn modelId="{4A0BD64B-56EA-4936-A9E5-8159E42FDB4D}" type="presOf" srcId="{E5373B92-BE22-44BA-A1B7-855666FB3ED3}" destId="{B7CCAA6E-8662-4230-869F-0A70C211A95F}" srcOrd="0" destOrd="0" presId="urn:microsoft.com/office/officeart/2005/8/layout/hierarchy2"/>
    <dgm:cxn modelId="{EBD7AA09-98ED-4D9D-9FD6-271DD506194A}" type="presOf" srcId="{BDB5600D-41B6-4D6E-B35B-B9080F8C4B7F}" destId="{97A0EBFE-D4BA-4E25-8338-C6A5A4114F8D}" srcOrd="1" destOrd="0" presId="urn:microsoft.com/office/officeart/2005/8/layout/hierarchy2"/>
    <dgm:cxn modelId="{7EBFE501-AE6B-4410-B885-51259889B0A9}" type="presOf" srcId="{36C20BA1-7BEC-4AAD-8F46-FB30775D6B87}" destId="{92F07694-972B-472F-B640-6245807900F7}" srcOrd="0" destOrd="0" presId="urn:microsoft.com/office/officeart/2005/8/layout/hierarchy2"/>
    <dgm:cxn modelId="{76E35B02-7DFF-4243-BB5F-9EF270DDC717}" srcId="{B1B6BA65-A7A8-4E67-A2B9-07AD71CF8432}" destId="{9F9597C8-C296-41AC-9C40-2C6C6421131E}" srcOrd="2" destOrd="0" parTransId="{BDB5600D-41B6-4D6E-B35B-B9080F8C4B7F}" sibTransId="{2FD0062C-A287-4FAC-A3DC-9B9207274A52}"/>
    <dgm:cxn modelId="{01929949-98F7-4499-BA59-6A2726C0A6E4}" type="presParOf" srcId="{B7CCAA6E-8662-4230-869F-0A70C211A95F}" destId="{3ADCC841-8263-4150-B903-D82D143EF7EF}" srcOrd="0" destOrd="0" presId="urn:microsoft.com/office/officeart/2005/8/layout/hierarchy2"/>
    <dgm:cxn modelId="{5CBEA75D-A64C-4AC8-9A39-DE9EDB9FAF82}" type="presParOf" srcId="{3ADCC841-8263-4150-B903-D82D143EF7EF}" destId="{9FDD2BA3-83B0-4DF4-A80E-30B019A1180E}" srcOrd="0" destOrd="0" presId="urn:microsoft.com/office/officeart/2005/8/layout/hierarchy2"/>
    <dgm:cxn modelId="{9D4D9B61-3BDD-445B-B924-C6EE433CBE3A}" type="presParOf" srcId="{3ADCC841-8263-4150-B903-D82D143EF7EF}" destId="{DAF4595D-C500-4910-82A8-FCE77D81F6D1}" srcOrd="1" destOrd="0" presId="urn:microsoft.com/office/officeart/2005/8/layout/hierarchy2"/>
    <dgm:cxn modelId="{5F4B8C3A-D2D3-42C4-98EA-AF2CDDAC3C38}" type="presParOf" srcId="{DAF4595D-C500-4910-82A8-FCE77D81F6D1}" destId="{92F07694-972B-472F-B640-6245807900F7}" srcOrd="0" destOrd="0" presId="urn:microsoft.com/office/officeart/2005/8/layout/hierarchy2"/>
    <dgm:cxn modelId="{BBBA4FC9-48CF-4D66-8B15-18730B77DA27}" type="presParOf" srcId="{92F07694-972B-472F-B640-6245807900F7}" destId="{E84CDE08-60CD-4DEA-80BD-6052558A8400}" srcOrd="0" destOrd="0" presId="urn:microsoft.com/office/officeart/2005/8/layout/hierarchy2"/>
    <dgm:cxn modelId="{3970F833-E2D1-4040-89B9-764E32728906}" type="presParOf" srcId="{DAF4595D-C500-4910-82A8-FCE77D81F6D1}" destId="{F7CF500B-7436-4A2A-90B7-60D3B9CB178C}" srcOrd="1" destOrd="0" presId="urn:microsoft.com/office/officeart/2005/8/layout/hierarchy2"/>
    <dgm:cxn modelId="{E35C4B4D-A86C-4F93-B210-4EA13B64E862}" type="presParOf" srcId="{F7CF500B-7436-4A2A-90B7-60D3B9CB178C}" destId="{0D4933A4-045E-45FD-90A7-97A7BC40C16A}" srcOrd="0" destOrd="0" presId="urn:microsoft.com/office/officeart/2005/8/layout/hierarchy2"/>
    <dgm:cxn modelId="{3149D3DF-4C9E-4592-8DB3-1BBAAA89B6E7}" type="presParOf" srcId="{F7CF500B-7436-4A2A-90B7-60D3B9CB178C}" destId="{8D82610E-C2F8-47A8-B96F-46CA1A80B139}" srcOrd="1" destOrd="0" presId="urn:microsoft.com/office/officeart/2005/8/layout/hierarchy2"/>
    <dgm:cxn modelId="{A9224813-2976-4340-BC85-B0F15D93B937}" type="presParOf" srcId="{DAF4595D-C500-4910-82A8-FCE77D81F6D1}" destId="{586FC377-59A6-49B9-A236-5DFF3BCF0380}" srcOrd="2" destOrd="0" presId="urn:microsoft.com/office/officeart/2005/8/layout/hierarchy2"/>
    <dgm:cxn modelId="{812D4C3A-7EEB-4976-BF97-860F080FA25F}" type="presParOf" srcId="{586FC377-59A6-49B9-A236-5DFF3BCF0380}" destId="{F100A99B-BA18-462E-97B2-E39677CE6AE8}" srcOrd="0" destOrd="0" presId="urn:microsoft.com/office/officeart/2005/8/layout/hierarchy2"/>
    <dgm:cxn modelId="{CE19690A-FEE4-4A9F-96CE-8992D345CB51}" type="presParOf" srcId="{DAF4595D-C500-4910-82A8-FCE77D81F6D1}" destId="{994D935E-07D8-4D0B-9E26-42C2F7A418FD}" srcOrd="3" destOrd="0" presId="urn:microsoft.com/office/officeart/2005/8/layout/hierarchy2"/>
    <dgm:cxn modelId="{9A96CE46-0B0B-4338-9355-A573CBC59FC4}" type="presParOf" srcId="{994D935E-07D8-4D0B-9E26-42C2F7A418FD}" destId="{E0D15F7C-FEC7-4A6A-94E3-64ECCE1065B5}" srcOrd="0" destOrd="0" presId="urn:microsoft.com/office/officeart/2005/8/layout/hierarchy2"/>
    <dgm:cxn modelId="{ADC891D7-7557-4A0F-AEA3-BDB010D5F9F4}" type="presParOf" srcId="{994D935E-07D8-4D0B-9E26-42C2F7A418FD}" destId="{D9F93EB4-D63A-4F36-A263-3ADECFC66A17}" srcOrd="1" destOrd="0" presId="urn:microsoft.com/office/officeart/2005/8/layout/hierarchy2"/>
    <dgm:cxn modelId="{765FBD55-0DAC-45E0-91A5-890F10BCCE40}" type="presParOf" srcId="{DAF4595D-C500-4910-82A8-FCE77D81F6D1}" destId="{102A0C03-0ECB-4496-9239-0086C5B9F5E8}" srcOrd="4" destOrd="0" presId="urn:microsoft.com/office/officeart/2005/8/layout/hierarchy2"/>
    <dgm:cxn modelId="{D762A334-A13D-49CD-A36B-75564F84159E}" type="presParOf" srcId="{102A0C03-0ECB-4496-9239-0086C5B9F5E8}" destId="{97A0EBFE-D4BA-4E25-8338-C6A5A4114F8D}" srcOrd="0" destOrd="0" presId="urn:microsoft.com/office/officeart/2005/8/layout/hierarchy2"/>
    <dgm:cxn modelId="{CD51D7BA-2CDE-4983-9B6E-0FDF5C40BD58}" type="presParOf" srcId="{DAF4595D-C500-4910-82A8-FCE77D81F6D1}" destId="{8AA33C3C-6BC7-46E7-B64A-321F9FCBAFDE}" srcOrd="5" destOrd="0" presId="urn:microsoft.com/office/officeart/2005/8/layout/hierarchy2"/>
    <dgm:cxn modelId="{4FF570D3-86CC-43A9-AB9D-1943591A6C26}" type="presParOf" srcId="{8AA33C3C-6BC7-46E7-B64A-321F9FCBAFDE}" destId="{60FF0413-509E-491B-9FEF-1D7576555B73}" srcOrd="0" destOrd="0" presId="urn:microsoft.com/office/officeart/2005/8/layout/hierarchy2"/>
    <dgm:cxn modelId="{BB865399-5EEF-4653-A3B0-FEA3434508E0}" type="presParOf" srcId="{8AA33C3C-6BC7-46E7-B64A-321F9FCBAFDE}" destId="{4ED57A8D-D0FA-4BE8-A049-6A1CD847DEF8}" srcOrd="1" destOrd="0" presId="urn:microsoft.com/office/officeart/2005/8/layout/hierarchy2"/>
    <dgm:cxn modelId="{49997B1B-89EB-4543-882F-D3CEC9D1EA7E}" type="presParOf" srcId="{DAF4595D-C500-4910-82A8-FCE77D81F6D1}" destId="{360FA36C-9668-4A27-BC7E-BFD9AD7B6ED8}" srcOrd="6" destOrd="0" presId="urn:microsoft.com/office/officeart/2005/8/layout/hierarchy2"/>
    <dgm:cxn modelId="{9857FE66-59F2-42FB-BCC5-601A72306453}" type="presParOf" srcId="{360FA36C-9668-4A27-BC7E-BFD9AD7B6ED8}" destId="{6A1603FE-3AD3-4820-8CDC-515658F17D80}" srcOrd="0" destOrd="0" presId="urn:microsoft.com/office/officeart/2005/8/layout/hierarchy2"/>
    <dgm:cxn modelId="{496AA72E-85ED-461A-857C-AD52CE3D7134}" type="presParOf" srcId="{DAF4595D-C500-4910-82A8-FCE77D81F6D1}" destId="{0155B18E-C383-45CF-87CD-8807A4CE95A5}" srcOrd="7" destOrd="0" presId="urn:microsoft.com/office/officeart/2005/8/layout/hierarchy2"/>
    <dgm:cxn modelId="{039903B3-F1C4-4713-9AEC-588A409CDF2E}" type="presParOf" srcId="{0155B18E-C383-45CF-87CD-8807A4CE95A5}" destId="{4A994380-172B-40E2-9946-23BFABE48D31}" srcOrd="0" destOrd="0" presId="urn:microsoft.com/office/officeart/2005/8/layout/hierarchy2"/>
    <dgm:cxn modelId="{6302C77A-2B64-48BF-A1D6-CCB18C5DC98E}" type="presParOf" srcId="{0155B18E-C383-45CF-87CD-8807A4CE95A5}" destId="{C73A6D5F-502C-455E-9053-883ECE4735B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26CB09E-3E29-45F6-B728-327298D4E19B}">
      <dsp:nvSpPr>
        <dsp:cNvPr id="0" name=""/>
        <dsp:cNvSpPr/>
      </dsp:nvSpPr>
      <dsp:spPr>
        <a:xfrm>
          <a:off x="0" y="0"/>
          <a:ext cx="8229600" cy="462597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/>
            <a:t>Основные присоединительные размеры подшипников качения</a:t>
          </a:r>
          <a:endParaRPr lang="ru-RU" sz="4400" kern="1200" dirty="0"/>
        </a:p>
      </dsp:txBody>
      <dsp:txXfrm>
        <a:off x="0" y="0"/>
        <a:ext cx="8229600" cy="2498026"/>
      </dsp:txXfrm>
    </dsp:sp>
    <dsp:sp modelId="{F287F764-1D54-499B-9638-40AC65276034}">
      <dsp:nvSpPr>
        <dsp:cNvPr id="0" name=""/>
        <dsp:cNvSpPr/>
      </dsp:nvSpPr>
      <dsp:spPr>
        <a:xfrm>
          <a:off x="4018" y="2405506"/>
          <a:ext cx="2740521" cy="212794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i="1" kern="1200" dirty="0" smtClean="0"/>
            <a:t>d </a:t>
          </a:r>
          <a:r>
            <a:rPr lang="ru-RU" sz="2200" kern="1200" dirty="0" smtClean="0"/>
            <a:t>— диаметр отверстия внутреннего кольца</a:t>
          </a:r>
          <a:endParaRPr lang="ru-RU" sz="2200" kern="1200" dirty="0"/>
        </a:p>
      </dsp:txBody>
      <dsp:txXfrm>
        <a:off x="4018" y="2405506"/>
        <a:ext cx="2740521" cy="2127948"/>
      </dsp:txXfrm>
    </dsp:sp>
    <dsp:sp modelId="{0783F1E1-76CB-48B5-967B-315EFBD5313B}">
      <dsp:nvSpPr>
        <dsp:cNvPr id="0" name=""/>
        <dsp:cNvSpPr/>
      </dsp:nvSpPr>
      <dsp:spPr>
        <a:xfrm>
          <a:off x="2744539" y="2405506"/>
          <a:ext cx="2740521" cy="2127948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i="1" kern="1200" dirty="0" smtClean="0"/>
            <a:t>D </a:t>
          </a:r>
          <a:r>
            <a:rPr lang="ru-RU" sz="2200" kern="1200" dirty="0" smtClean="0"/>
            <a:t>— наружный диаметр наружного кольца радиальных и радиально-упорных подшипников;</a:t>
          </a:r>
          <a:endParaRPr lang="ru-RU" sz="2200" kern="1200" dirty="0"/>
        </a:p>
      </dsp:txBody>
      <dsp:txXfrm>
        <a:off x="2744539" y="2405506"/>
        <a:ext cx="2740521" cy="2127948"/>
      </dsp:txXfrm>
    </dsp:sp>
    <dsp:sp modelId="{F505B0BB-7A74-4D6D-BA3C-56D6FD9EC632}">
      <dsp:nvSpPr>
        <dsp:cNvPr id="0" name=""/>
        <dsp:cNvSpPr/>
      </dsp:nvSpPr>
      <dsp:spPr>
        <a:xfrm>
          <a:off x="5485060" y="2405506"/>
          <a:ext cx="2740521" cy="2127948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i="1" kern="1200" dirty="0" smtClean="0"/>
            <a:t>B</a:t>
          </a:r>
          <a:r>
            <a:rPr lang="ru-RU" sz="2200" kern="1200" dirty="0" smtClean="0"/>
            <a:t>— ширина колец</a:t>
          </a:r>
          <a:endParaRPr lang="ru-RU" sz="2200" kern="1200" dirty="0"/>
        </a:p>
      </dsp:txBody>
      <dsp:txXfrm>
        <a:off x="5485060" y="2405506"/>
        <a:ext cx="2740521" cy="212794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FDD2BA3-83B0-4DF4-A80E-30B019A1180E}">
      <dsp:nvSpPr>
        <dsp:cNvPr id="0" name=""/>
        <dsp:cNvSpPr/>
      </dsp:nvSpPr>
      <dsp:spPr>
        <a:xfrm>
          <a:off x="576075" y="0"/>
          <a:ext cx="3348714" cy="284117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Качество подшипников определяется</a:t>
          </a:r>
          <a:endParaRPr lang="ru-RU" sz="2400" kern="1200" dirty="0"/>
        </a:p>
      </dsp:txBody>
      <dsp:txXfrm>
        <a:off x="576075" y="0"/>
        <a:ext cx="3348714" cy="2841179"/>
      </dsp:txXfrm>
    </dsp:sp>
    <dsp:sp modelId="{92F07694-972B-472F-B640-6245807900F7}">
      <dsp:nvSpPr>
        <dsp:cNvPr id="0" name=""/>
        <dsp:cNvSpPr/>
      </dsp:nvSpPr>
      <dsp:spPr>
        <a:xfrm rot="19450964">
          <a:off x="3786512" y="972498"/>
          <a:ext cx="1462390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462390" y="20195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9450964">
        <a:off x="4481147" y="956133"/>
        <a:ext cx="73119" cy="73119"/>
      </dsp:txXfrm>
    </dsp:sp>
    <dsp:sp modelId="{0D4933A4-045E-45FD-90A7-97A7BC40C16A}">
      <dsp:nvSpPr>
        <dsp:cNvPr id="0" name=""/>
        <dsp:cNvSpPr/>
      </dsp:nvSpPr>
      <dsp:spPr>
        <a:xfrm>
          <a:off x="5110624" y="3661"/>
          <a:ext cx="2244537" cy="11222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точностью присоединительных размеров и ширины колец</a:t>
          </a:r>
          <a:endParaRPr lang="ru-RU" sz="1400" kern="1200" dirty="0"/>
        </a:p>
      </dsp:txBody>
      <dsp:txXfrm>
        <a:off x="5110624" y="3661"/>
        <a:ext cx="2244537" cy="1122268"/>
      </dsp:txXfrm>
    </dsp:sp>
    <dsp:sp modelId="{586FC377-59A6-49B9-A236-5DFF3BCF0380}">
      <dsp:nvSpPr>
        <dsp:cNvPr id="0" name=""/>
        <dsp:cNvSpPr/>
      </dsp:nvSpPr>
      <dsp:spPr>
        <a:xfrm rot="1208202">
          <a:off x="3886188" y="1617802"/>
          <a:ext cx="1263038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263038" y="20195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208202">
        <a:off x="4486131" y="1606421"/>
        <a:ext cx="63151" cy="63151"/>
      </dsp:txXfrm>
    </dsp:sp>
    <dsp:sp modelId="{E0D15F7C-FEC7-4A6A-94E3-64ECCE1065B5}">
      <dsp:nvSpPr>
        <dsp:cNvPr id="0" name=""/>
        <dsp:cNvSpPr/>
      </dsp:nvSpPr>
      <dsp:spPr>
        <a:xfrm>
          <a:off x="5110624" y="1294270"/>
          <a:ext cx="2244537" cy="11222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 точностью формы и взаимного расположения поверхностей колец подшипников и их шероховатости</a:t>
          </a:r>
          <a:endParaRPr lang="ru-RU" sz="1400" kern="1200" dirty="0"/>
        </a:p>
      </dsp:txBody>
      <dsp:txXfrm>
        <a:off x="5110624" y="1294270"/>
        <a:ext cx="2244537" cy="1122268"/>
      </dsp:txXfrm>
    </dsp:sp>
    <dsp:sp modelId="{102A0C03-0ECB-4496-9239-0086C5B9F5E8}">
      <dsp:nvSpPr>
        <dsp:cNvPr id="0" name=""/>
        <dsp:cNvSpPr/>
      </dsp:nvSpPr>
      <dsp:spPr>
        <a:xfrm rot="3330023">
          <a:off x="3470891" y="2263106"/>
          <a:ext cx="2093630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2093630" y="20195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 rot="3330023">
        <a:off x="4465366" y="2230961"/>
        <a:ext cx="104681" cy="104681"/>
      </dsp:txXfrm>
    </dsp:sp>
    <dsp:sp modelId="{60FF0413-509E-491B-9FEF-1D7576555B73}">
      <dsp:nvSpPr>
        <dsp:cNvPr id="0" name=""/>
        <dsp:cNvSpPr/>
      </dsp:nvSpPr>
      <dsp:spPr>
        <a:xfrm>
          <a:off x="5110624" y="2584879"/>
          <a:ext cx="2244537" cy="11222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точностью формы и размеров тел качения в одном подшипнике и шероховатостью их поверхностей</a:t>
          </a:r>
          <a:endParaRPr lang="ru-RU" sz="1400" kern="1200" dirty="0"/>
        </a:p>
      </dsp:txBody>
      <dsp:txXfrm>
        <a:off x="5110624" y="2584879"/>
        <a:ext cx="2244537" cy="1122268"/>
      </dsp:txXfrm>
    </dsp:sp>
    <dsp:sp modelId="{360FA36C-9668-4A27-BC7E-BFD9AD7B6ED8}">
      <dsp:nvSpPr>
        <dsp:cNvPr id="0" name=""/>
        <dsp:cNvSpPr/>
      </dsp:nvSpPr>
      <dsp:spPr>
        <a:xfrm rot="4112184">
          <a:off x="2897317" y="2908411"/>
          <a:ext cx="3240780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3240780" y="20195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4112184">
        <a:off x="4436687" y="2847586"/>
        <a:ext cx="162039" cy="162039"/>
      </dsp:txXfrm>
    </dsp:sp>
    <dsp:sp modelId="{4A994380-172B-40E2-9946-23BFABE48D31}">
      <dsp:nvSpPr>
        <dsp:cNvPr id="0" name=""/>
        <dsp:cNvSpPr/>
      </dsp:nvSpPr>
      <dsp:spPr>
        <a:xfrm>
          <a:off x="5110624" y="3875488"/>
          <a:ext cx="2244537" cy="112226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точностью вращения, характеризуемой радиальным и осевым биениями дорожек качения и торцов колец.</a:t>
          </a:r>
          <a:endParaRPr lang="ru-RU" sz="1400" kern="1200" dirty="0"/>
        </a:p>
      </dsp:txBody>
      <dsp:txXfrm>
        <a:off x="5110624" y="3875488"/>
        <a:ext cx="2244537" cy="11222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69CCAD-6D27-4C73-84EA-3C640E261806}" type="datetimeFigureOut">
              <a:rPr lang="ru-RU" smtClean="0"/>
              <a:pPr/>
              <a:t>12.12.2015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1F10-2486-4C0F-8134-5E89EC75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73C5-0EC2-4652-8F86-3D7497CF6BEE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511CF-C1B2-42D3-BD09-00E87D885166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8CEB0-ACAD-49D6-AE80-49F579BA0043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C26F-0502-4B36-967A-64A1F74FFBD0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3B3C4-4F31-4726-A36F-E02289B8A001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4033C-7FF2-40BE-99EF-B6FE2515DC8C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47B85-2E65-41A1-8C58-879ACB26D4F3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7A2AA-7957-4F86-AD72-E725793ABB9E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A15A-C983-4526-BF5A-8DD95BE1308B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F5AC-DE35-403F-A11B-D0B5C4E77147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F77B6E3-2BC7-47F1-BF66-D8ADEBAE1B46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52F498E4-AEC5-42E3-9678-37CEE952D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4D7F70C-E0A6-4380-AEE5-0A3B4264E3BA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2F498E4-AEC5-42E3-9678-37CEE952DB4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gif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1.wmf"/><Relationship Id="rId7" Type="http://schemas.openxmlformats.org/officeDocument/2006/relationships/diagramColors" Target="../diagrams/colors1.xml"/><Relationship Id="rId12" Type="http://schemas.openxmlformats.org/officeDocument/2006/relationships/image" Target="../media/image12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6.png"/><Relationship Id="rId5" Type="http://schemas.openxmlformats.org/officeDocument/2006/relationships/diagramLayout" Target="../diagrams/layout1.xml"/><Relationship Id="rId10" Type="http://schemas.openxmlformats.org/officeDocument/2006/relationships/image" Target="../media/image5.png"/><Relationship Id="rId4" Type="http://schemas.openxmlformats.org/officeDocument/2006/relationships/diagramData" Target="../diagrams/data1.xml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3.wmf"/><Relationship Id="rId7" Type="http://schemas.openxmlformats.org/officeDocument/2006/relationships/diagramColors" Target="../diagrams/colors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11" Type="http://schemas.openxmlformats.org/officeDocument/2006/relationships/image" Target="../media/image6.png"/><Relationship Id="rId5" Type="http://schemas.openxmlformats.org/officeDocument/2006/relationships/diagramLayout" Target="../diagrams/layout2.xml"/><Relationship Id="rId10" Type="http://schemas.openxmlformats.org/officeDocument/2006/relationships/image" Target="../media/image5.png"/><Relationship Id="rId4" Type="http://schemas.openxmlformats.org/officeDocument/2006/relationships/diagramData" Target="../diagrams/data2.xml"/><Relationship Id="rId9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gif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gif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20000" contrast="36000"/>
          </a:blip>
          <a:srcRect/>
          <a:tile tx="-762000" ty="-190500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C:\Program Files\Microsoft Office\MEDIA\CAGCAT10\j0229389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142976" y="0"/>
            <a:ext cx="5286412" cy="5567966"/>
          </a:xfrm>
          <a:prstGeom prst="rect">
            <a:avLst/>
          </a:prstGeom>
          <a:noFill/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928670"/>
            <a:ext cx="7776864" cy="149221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5400" b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Тема «Допуски и посадки подшипников качени</a:t>
            </a:r>
            <a:r>
              <a:rPr lang="ru-RU" sz="5400" b="1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я»</a:t>
            </a:r>
            <a:endParaRPr lang="ru-RU" sz="5400" b="1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645024"/>
            <a:ext cx="5288632" cy="1427050"/>
          </a:xfrm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Дисциплина «Метрология, стандартизация и сертификация</a:t>
            </a:r>
            <a:endParaRPr lang="ru-RU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9" name="Рисунок 8" descr="2leftarrow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15272" y="6215082"/>
            <a:ext cx="406349" cy="406349"/>
          </a:xfrm>
          <a:prstGeom prst="rect">
            <a:avLst/>
          </a:prstGeom>
        </p:spPr>
      </p:pic>
      <p:pic>
        <p:nvPicPr>
          <p:cNvPr id="10" name="Рисунок 9" descr="2rightarrow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358214" y="6215082"/>
            <a:ext cx="406349" cy="406349"/>
          </a:xfrm>
          <a:prstGeom prst="rect">
            <a:avLst/>
          </a:prstGeom>
        </p:spPr>
      </p:pic>
      <p:pic>
        <p:nvPicPr>
          <p:cNvPr id="11" name="Рисунок 10" descr="exit.png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85720" y="6215082"/>
            <a:ext cx="390244" cy="390244"/>
          </a:xfrm>
          <a:prstGeom prst="rect">
            <a:avLst/>
          </a:prstGeom>
        </p:spPr>
      </p:pic>
      <p:pic>
        <p:nvPicPr>
          <p:cNvPr id="3074" name="Picture 2" descr="C:\Program Files\Microsoft Office\MEDIA\CAGCAT10\j0183328.wmf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85786" y="4408842"/>
            <a:ext cx="2081239" cy="2090383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500" dist="101600" dir="5400000" sy="-100000" algn="bl" rotWithShape="0"/>
            <a:softEdge rad="63500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</p:pic>
      <p:pic>
        <p:nvPicPr>
          <p:cNvPr id="3075" name="Picture 3" descr="C:\Program Files\Microsoft Office\MEDIA\CAGCAT10\j0196164.wmf"/>
          <p:cNvPicPr>
            <a:picLocks noChangeAspect="1" noChangeArrowheads="1"/>
          </p:cNvPicPr>
          <p:nvPr/>
        </p:nvPicPr>
        <p:blipFill>
          <a:blip r:embed="rId8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072330" y="4143380"/>
            <a:ext cx="1801813" cy="1689100"/>
          </a:xfrm>
          <a:prstGeom prst="rect">
            <a:avLst/>
          </a:prstGeom>
          <a:noFill/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</p:pic>
      <p:pic>
        <p:nvPicPr>
          <p:cNvPr id="12" name="Picture 2" descr="http://www.velootpusk.ru/textimages/podsh1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6136" y="2636912"/>
            <a:ext cx="3810000" cy="38100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331640" y="5733256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Автор  Брагина Елена Николаевна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20000" contrast="36000"/>
          </a:blip>
          <a:srcRect/>
          <a:tile tx="-762000" ty="-190500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260648"/>
            <a:ext cx="9144000" cy="15001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E738-DD57-4DBF-8E2F-C97A37F52CD8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10</a:t>
            </a:fld>
            <a:endParaRPr lang="ru-RU"/>
          </a:p>
        </p:txBody>
      </p:sp>
      <p:pic>
        <p:nvPicPr>
          <p:cNvPr id="9" name="Рисунок 8" descr="2leftarrow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15272" y="6215082"/>
            <a:ext cx="406349" cy="406349"/>
          </a:xfrm>
          <a:prstGeom prst="rect">
            <a:avLst/>
          </a:prstGeom>
        </p:spPr>
      </p:pic>
      <p:pic>
        <p:nvPicPr>
          <p:cNvPr id="10" name="Рисунок 9" descr="2rightarrow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58214" y="6215082"/>
            <a:ext cx="406349" cy="406349"/>
          </a:xfrm>
          <a:prstGeom prst="rect">
            <a:avLst/>
          </a:prstGeom>
        </p:spPr>
      </p:pic>
      <p:pic>
        <p:nvPicPr>
          <p:cNvPr id="11" name="Рисунок 10" descr="exit.png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501090" y="642918"/>
            <a:ext cx="390244" cy="390244"/>
          </a:xfrm>
          <a:prstGeom prst="rect">
            <a:avLst/>
          </a:prstGeom>
        </p:spPr>
      </p:pic>
      <p:pic>
        <p:nvPicPr>
          <p:cNvPr id="15" name="Picture 2" descr="\\Backup\teachers_nkse\Брагина\УМК Брагина\ЭУМК Метрология\3 Учебно-практическое пособие\3.1 Теоретический материал\Мини-плакаты\p0023.gif"/>
          <p:cNvPicPr>
            <a:picLocks noChangeAspect="1" noChangeArrowheads="1"/>
          </p:cNvPicPr>
          <p:nvPr/>
        </p:nvPicPr>
        <p:blipFill>
          <a:blip r:embed="rId6" cstate="print"/>
          <a:srcRect l="61905" t="68164" b="8261"/>
          <a:stretch>
            <a:fillRect/>
          </a:stretch>
        </p:blipFill>
        <p:spPr bwMode="auto">
          <a:xfrm>
            <a:off x="755575" y="2420889"/>
            <a:ext cx="4227897" cy="3699410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4499992" y="548680"/>
            <a:ext cx="4068960" cy="2880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При </a:t>
            </a:r>
            <a:r>
              <a:rPr lang="ru-RU" b="1" i="1" dirty="0" smtClean="0"/>
              <a:t>колебательном нагружении</a:t>
            </a:r>
            <a:r>
              <a:rPr lang="ru-RU" i="1" dirty="0" smtClean="0"/>
              <a:t> </a:t>
            </a:r>
            <a:r>
              <a:rPr lang="ru-RU" dirty="0" smtClean="0"/>
              <a:t>невращающееся кольцо воспринимает равнодействующую </a:t>
            </a:r>
            <a:r>
              <a:rPr lang="en-US" dirty="0" smtClean="0"/>
              <a:t>F</a:t>
            </a:r>
            <a:r>
              <a:rPr lang="en-US" baseline="-25000" dirty="0" smtClean="0"/>
              <a:t>r</a:t>
            </a:r>
            <a:r>
              <a:rPr lang="ru-RU" baseline="-25000" dirty="0" smtClean="0"/>
              <a:t>+</a:t>
            </a:r>
            <a:r>
              <a:rPr lang="en-US" baseline="-25000" dirty="0" smtClean="0"/>
              <a:t>c</a:t>
            </a:r>
            <a:r>
              <a:rPr lang="ru-RU" dirty="0" smtClean="0"/>
              <a:t> двух радиальных нагрузок </a:t>
            </a:r>
            <a:r>
              <a:rPr lang="ru-RU" i="1" dirty="0" smtClean="0"/>
              <a:t>(</a:t>
            </a:r>
            <a:r>
              <a:rPr lang="en-US" i="1" dirty="0" smtClean="0"/>
              <a:t>F</a:t>
            </a:r>
            <a:r>
              <a:rPr lang="en-US" i="1" baseline="-25000" dirty="0" smtClean="0"/>
              <a:t>r</a:t>
            </a:r>
            <a:r>
              <a:rPr lang="ru-RU" i="1" dirty="0" smtClean="0"/>
              <a:t> — </a:t>
            </a:r>
            <a:r>
              <a:rPr lang="ru-RU" dirty="0" smtClean="0"/>
              <a:t>постоянна по направлению, </a:t>
            </a:r>
            <a:r>
              <a:rPr lang="en-US" i="1" dirty="0" smtClean="0"/>
              <a:t>F</a:t>
            </a:r>
            <a:r>
              <a:rPr lang="en-US" i="1" baseline="-25000" dirty="0" smtClean="0"/>
              <a:t>c </a:t>
            </a:r>
            <a:r>
              <a:rPr lang="ru-RU" dirty="0" smtClean="0"/>
              <a:t>вращается, причем </a:t>
            </a:r>
            <a:r>
              <a:rPr lang="en-US" i="1" dirty="0" smtClean="0"/>
              <a:t>F</a:t>
            </a:r>
            <a:r>
              <a:rPr lang="en-US" i="1" baseline="-25000" dirty="0" smtClean="0"/>
              <a:t>r</a:t>
            </a:r>
            <a:r>
              <a:rPr lang="ru-RU" i="1" dirty="0" smtClean="0"/>
              <a:t> &gt; </a:t>
            </a:r>
            <a:r>
              <a:rPr lang="en-US" i="1" dirty="0" smtClean="0"/>
              <a:t>F</a:t>
            </a:r>
            <a:r>
              <a:rPr lang="ru-RU" i="1" baseline="-25000" dirty="0" smtClean="0"/>
              <a:t>с</a:t>
            </a:r>
            <a:r>
              <a:rPr lang="ru-RU" i="1" dirty="0" smtClean="0"/>
              <a:t>) </a:t>
            </a:r>
            <a:r>
              <a:rPr lang="ru-RU" dirty="0" smtClean="0"/>
              <a:t>ограниченным участком окружности дорожки качения и передает ее соответствующему ограниченному участку посадочной поверхности вала или корпуса.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20000" contrast="36000"/>
          </a:blip>
          <a:srcRect/>
          <a:tile tx="-762000" ty="-190500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15001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Соединение деталей машин с подшипниками качения</a:t>
            </a:r>
            <a:endParaRPr lang="ru-RU" dirty="0"/>
          </a:p>
        </p:txBody>
      </p:sp>
      <p:pic>
        <p:nvPicPr>
          <p:cNvPr id="3074" name="Picture 2" descr="\\Backup\teachers_nkse\Брагина\УМК Брагина\ЭУМК Метрология\3 Учебно-практическое пособие\3.1 Теоретический материал\Мини-плакаты\p0024.gi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l="6822" t="6920" r="6768"/>
          <a:stretch>
            <a:fillRect/>
          </a:stretch>
        </p:blipFill>
        <p:spPr bwMode="auto">
          <a:xfrm>
            <a:off x="1043608" y="1556792"/>
            <a:ext cx="6624736" cy="5047141"/>
          </a:xfrm>
          <a:prstGeom prst="rect">
            <a:avLst/>
          </a:prstGeom>
          <a:noFill/>
        </p:spPr>
      </p:pic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E738-DD57-4DBF-8E2F-C97A37F52CD8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11</a:t>
            </a:fld>
            <a:endParaRPr lang="ru-RU"/>
          </a:p>
        </p:txBody>
      </p:sp>
      <p:pic>
        <p:nvPicPr>
          <p:cNvPr id="9" name="Рисунок 8" descr="2leftarrow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15272" y="6215082"/>
            <a:ext cx="406349" cy="406349"/>
          </a:xfrm>
          <a:prstGeom prst="rect">
            <a:avLst/>
          </a:prstGeom>
        </p:spPr>
      </p:pic>
      <p:pic>
        <p:nvPicPr>
          <p:cNvPr id="10" name="Рисунок 9" descr="2rightarrow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358214" y="6215082"/>
            <a:ext cx="406349" cy="406349"/>
          </a:xfrm>
          <a:prstGeom prst="rect">
            <a:avLst/>
          </a:prstGeom>
        </p:spPr>
      </p:pic>
      <p:pic>
        <p:nvPicPr>
          <p:cNvPr id="11" name="Рисунок 10" descr="exit.png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501090" y="642918"/>
            <a:ext cx="390244" cy="3902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20000" contrast="36000"/>
          </a:blip>
          <a:srcRect/>
          <a:tile tx="-762000" ty="-190500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15001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Контрольные вопросы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1.Какими свойствами  должны обладать подшипники?</a:t>
            </a:r>
          </a:p>
          <a:p>
            <a:r>
              <a:rPr lang="ru-RU" dirty="0" smtClean="0"/>
              <a:t>2. Сколько существует классов подшипников?</a:t>
            </a:r>
          </a:p>
          <a:p>
            <a:r>
              <a:rPr lang="ru-RU" dirty="0" smtClean="0"/>
              <a:t>3. Как выбираются поля допусков для вала и отверстия в корпусе?</a:t>
            </a:r>
          </a:p>
          <a:p>
            <a:r>
              <a:rPr lang="ru-RU" dirty="0" smtClean="0"/>
              <a:t>4. От чего зависят поля допусков на диаметры подшипников качения?</a:t>
            </a:r>
          </a:p>
          <a:p>
            <a:r>
              <a:rPr lang="ru-RU" dirty="0" smtClean="0"/>
              <a:t>5. Как расположены поля допусков подшипников качения?</a:t>
            </a:r>
          </a:p>
          <a:p>
            <a:r>
              <a:rPr lang="ru-RU" dirty="0" smtClean="0"/>
              <a:t>6. Какая система принята по наружному кольцу подшипника?</a:t>
            </a:r>
          </a:p>
          <a:p>
            <a:r>
              <a:rPr lang="ru-RU" dirty="0" smtClean="0"/>
              <a:t>7. Какая система принята по внутреннему кольцу подшипника?</a:t>
            </a:r>
          </a:p>
          <a:p>
            <a:r>
              <a:rPr lang="ru-RU" dirty="0" smtClean="0"/>
              <a:t>8. Как обозначаются посадки подшипников качения на чертежах?</a:t>
            </a:r>
          </a:p>
          <a:p>
            <a:r>
              <a:rPr lang="ru-RU" dirty="0" smtClean="0"/>
              <a:t>9. Какие посадочные поверхности у подшипников качения?</a:t>
            </a:r>
          </a:p>
          <a:p>
            <a:r>
              <a:rPr lang="ru-RU" dirty="0" smtClean="0"/>
              <a:t>10. Расшифруйте запись </a:t>
            </a:r>
            <a:r>
              <a:rPr lang="ru-RU" dirty="0" smtClean="0">
                <a:sym typeface="Symbol"/>
              </a:rPr>
              <a:t></a:t>
            </a:r>
            <a:r>
              <a:rPr lang="ru-RU" dirty="0" smtClean="0"/>
              <a:t> 25 </a:t>
            </a:r>
            <a:r>
              <a:rPr lang="en-US" i="1" dirty="0" smtClean="0"/>
              <a:t>L</a:t>
            </a:r>
            <a:r>
              <a:rPr lang="en-US" dirty="0" smtClean="0"/>
              <a:t>0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E738-DD57-4DBF-8E2F-C97A37F52CD8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12</a:t>
            </a:fld>
            <a:endParaRPr lang="ru-RU"/>
          </a:p>
        </p:txBody>
      </p:sp>
      <p:pic>
        <p:nvPicPr>
          <p:cNvPr id="9" name="Рисунок 8" descr="2leftarrow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15272" y="6215082"/>
            <a:ext cx="406349" cy="406349"/>
          </a:xfrm>
          <a:prstGeom prst="rect">
            <a:avLst/>
          </a:prstGeom>
        </p:spPr>
      </p:pic>
      <p:pic>
        <p:nvPicPr>
          <p:cNvPr id="10" name="Рисунок 9" descr="2rightarrow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58214" y="6215082"/>
            <a:ext cx="406349" cy="406349"/>
          </a:xfrm>
          <a:prstGeom prst="rect">
            <a:avLst/>
          </a:prstGeom>
        </p:spPr>
      </p:pic>
      <p:pic>
        <p:nvPicPr>
          <p:cNvPr id="11" name="Рисунок 10" descr="exit.png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501090" y="642918"/>
            <a:ext cx="390244" cy="3902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20000" contrast="36000"/>
          </a:blip>
          <a:srcRect/>
          <a:tile tx="-762000" ty="-190500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15001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на дом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Аристов, А.И. Метрология, стандартизация и сертификация. - М.: ИЦ Академия</a:t>
            </a:r>
          </a:p>
          <a:p>
            <a:r>
              <a:rPr lang="ru-RU" dirty="0" smtClean="0"/>
              <a:t>Стр. 212-246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E738-DD57-4DBF-8E2F-C97A37F52CD8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13</a:t>
            </a:fld>
            <a:endParaRPr lang="ru-RU"/>
          </a:p>
        </p:txBody>
      </p:sp>
      <p:pic>
        <p:nvPicPr>
          <p:cNvPr id="9" name="Рисунок 8" descr="2leftarrow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15272" y="6215082"/>
            <a:ext cx="406349" cy="406349"/>
          </a:xfrm>
          <a:prstGeom prst="rect">
            <a:avLst/>
          </a:prstGeom>
        </p:spPr>
      </p:pic>
      <p:pic>
        <p:nvPicPr>
          <p:cNvPr id="10" name="Рисунок 9" descr="2rightarrow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58214" y="6215082"/>
            <a:ext cx="406349" cy="406349"/>
          </a:xfrm>
          <a:prstGeom prst="rect">
            <a:avLst/>
          </a:prstGeom>
        </p:spPr>
      </p:pic>
      <p:pic>
        <p:nvPicPr>
          <p:cNvPr id="11" name="Рисунок 10" descr="exit.png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501090" y="642918"/>
            <a:ext cx="390244" cy="3902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20000" contrast="36000"/>
          </a:blip>
          <a:srcRect/>
          <a:tile tx="-762000" ty="-190500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15001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E738-DD57-4DBF-8E2F-C97A37F52CD8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15" name="Заголовок 14"/>
          <p:cNvSpPr>
            <a:spLocks noGrp="1"/>
          </p:cNvSpPr>
          <p:nvPr>
            <p:ph type="title" idx="4294967295"/>
          </p:nvPr>
        </p:nvSpPr>
        <p:spPr>
          <a:xfrm>
            <a:off x="1371600" y="2852936"/>
            <a:ext cx="6296744" cy="136187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     Спасибо за внимание !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9" name="Рисунок 8" descr="2leftarrow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15272" y="6215082"/>
            <a:ext cx="406349" cy="406349"/>
          </a:xfrm>
          <a:prstGeom prst="rect">
            <a:avLst/>
          </a:prstGeom>
        </p:spPr>
      </p:pic>
      <p:pic>
        <p:nvPicPr>
          <p:cNvPr id="10" name="Рисунок 9" descr="2rightarrow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58214" y="6215082"/>
            <a:ext cx="406349" cy="406349"/>
          </a:xfrm>
          <a:prstGeom prst="rect">
            <a:avLst/>
          </a:prstGeom>
        </p:spPr>
      </p:pic>
      <p:pic>
        <p:nvPicPr>
          <p:cNvPr id="11" name="Рисунок 10" descr="exit.png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501090" y="642918"/>
            <a:ext cx="390244" cy="3902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20000" contrast="36000"/>
          </a:blip>
          <a:srcRect/>
          <a:tile tx="-762000" ty="-190500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12858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28575"/>
                <a:solidFill>
                  <a:schemeClr val="accent1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Цель урока</a:t>
            </a:r>
            <a:endParaRPr lang="ru-RU" b="1" dirty="0">
              <a:ln w="28575"/>
              <a:solidFill>
                <a:schemeClr val="accent1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Изучить методы нормирования подшипников качения и нанесение посадок подшипников на чертеже </a:t>
            </a:r>
            <a:endParaRPr lang="ru-RU" dirty="0"/>
          </a:p>
        </p:txBody>
      </p:sp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6FE0F-B114-49A7-85BF-C94953C3D03A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9" name="Рисунок 8" descr="2leftarrow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15272" y="6215082"/>
            <a:ext cx="406349" cy="406349"/>
          </a:xfrm>
          <a:prstGeom prst="rect">
            <a:avLst/>
          </a:prstGeom>
        </p:spPr>
      </p:pic>
      <p:pic>
        <p:nvPicPr>
          <p:cNvPr id="10" name="Рисунок 9" descr="2rightarrow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58214" y="6215082"/>
            <a:ext cx="406349" cy="406349"/>
          </a:xfrm>
          <a:prstGeom prst="rect">
            <a:avLst/>
          </a:prstGeom>
        </p:spPr>
      </p:pic>
      <p:pic>
        <p:nvPicPr>
          <p:cNvPr id="11" name="Рисунок 10" descr="exit.png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501090" y="642918"/>
            <a:ext cx="390244" cy="3902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20000" contrast="36000"/>
          </a:blip>
          <a:srcRect/>
          <a:tile tx="-762000" ty="-190500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001156" cy="14287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урока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1Основные параметры подшипников качения</a:t>
            </a:r>
          </a:p>
          <a:p>
            <a:r>
              <a:rPr lang="ru-RU" dirty="0" smtClean="0"/>
              <a:t>2 Допуски подшипников качения</a:t>
            </a:r>
          </a:p>
          <a:p>
            <a:r>
              <a:rPr lang="ru-RU" dirty="0" smtClean="0"/>
              <a:t>3 Выбор посадок подшипников качения</a:t>
            </a:r>
            <a:endParaRPr lang="ru-RU" dirty="0"/>
          </a:p>
        </p:txBody>
      </p:sp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01C24-CEAE-49E8-B22E-9F83D6E6E9B8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3</a:t>
            </a:fld>
            <a:endParaRPr lang="ru-RU"/>
          </a:p>
        </p:txBody>
      </p:sp>
      <p:pic>
        <p:nvPicPr>
          <p:cNvPr id="9" name="Рисунок 8" descr="2leftarrow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15272" y="6215082"/>
            <a:ext cx="406349" cy="406349"/>
          </a:xfrm>
          <a:prstGeom prst="rect">
            <a:avLst/>
          </a:prstGeom>
        </p:spPr>
      </p:pic>
      <p:pic>
        <p:nvPicPr>
          <p:cNvPr id="10" name="Рисунок 9" descr="2rightarrow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58214" y="6215082"/>
            <a:ext cx="406349" cy="406349"/>
          </a:xfrm>
          <a:prstGeom prst="rect">
            <a:avLst/>
          </a:prstGeom>
        </p:spPr>
      </p:pic>
      <p:pic>
        <p:nvPicPr>
          <p:cNvPr id="11" name="Рисунок 10" descr="exit.png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501090" y="642918"/>
            <a:ext cx="390244" cy="390244"/>
          </a:xfrm>
          <a:prstGeom prst="rect">
            <a:avLst/>
          </a:prstGeom>
        </p:spPr>
      </p:pic>
      <p:pic>
        <p:nvPicPr>
          <p:cNvPr id="18434" name="Picture 2" descr="http://tse2.mm.bing.net/th?id=OIP.M72a76e1e708bf7d4c0a0d95eb9346dc9o0&amp;w=230&amp;h=170&amp;rs=1&amp;pcl=dddddd&amp;pid=1.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t="8894" r="1393" b="6613"/>
          <a:stretch>
            <a:fillRect/>
          </a:stretch>
        </p:blipFill>
        <p:spPr bwMode="auto">
          <a:xfrm>
            <a:off x="4067944" y="4581128"/>
            <a:ext cx="3297208" cy="2088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20000" contrast="36000"/>
          </a:blip>
          <a:srcRect/>
          <a:tile tx="-762000" ty="-190500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Program Files\Microsoft Office\MEDIA\CAGCAT10\j0251925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0675" y="4957763"/>
            <a:ext cx="1812925" cy="1806575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0" y="0"/>
            <a:ext cx="9144000" cy="15001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1Основные параметры подшипников качения</a:t>
            </a:r>
            <a:endParaRPr lang="ru-RU" dirty="0"/>
          </a:p>
        </p:txBody>
      </p:sp>
      <p:graphicFrame>
        <p:nvGraphicFramePr>
          <p:cNvPr id="13" name="Содержимое 12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AED2-38B9-4951-B1AC-39B25BABC144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4</a:t>
            </a:fld>
            <a:endParaRPr lang="ru-RU"/>
          </a:p>
        </p:txBody>
      </p:sp>
      <p:pic>
        <p:nvPicPr>
          <p:cNvPr id="9" name="Рисунок 8" descr="2leftarrow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715272" y="6215082"/>
            <a:ext cx="406349" cy="406349"/>
          </a:xfrm>
          <a:prstGeom prst="rect">
            <a:avLst/>
          </a:prstGeom>
        </p:spPr>
      </p:pic>
      <p:pic>
        <p:nvPicPr>
          <p:cNvPr id="10" name="Рисунок 9" descr="2rightarrow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8358214" y="6215082"/>
            <a:ext cx="406349" cy="406349"/>
          </a:xfrm>
          <a:prstGeom prst="rect">
            <a:avLst/>
          </a:prstGeom>
        </p:spPr>
      </p:pic>
      <p:pic>
        <p:nvPicPr>
          <p:cNvPr id="11" name="Рисунок 10" descr="exit.png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01090" y="642918"/>
            <a:ext cx="390244" cy="390244"/>
          </a:xfrm>
          <a:prstGeom prst="rect">
            <a:avLst/>
          </a:prstGeom>
        </p:spPr>
      </p:pic>
      <p:pic>
        <p:nvPicPr>
          <p:cNvPr id="4098" name="Picture 2" descr="C:\Program Files\Microsoft Office\MEDIA\CAGCAT10\j0234687.gif"/>
          <p:cNvPicPr>
            <a:picLocks noChangeAspect="1" noChangeArrowheads="1" noCrop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39552" y="3573016"/>
            <a:ext cx="1228725" cy="723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20000" contrast="36000"/>
          </a:blip>
          <a:srcRect/>
          <a:tile tx="-762000" ty="-190500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Program Files\Microsoft Office\MEDIA\CAGCAT10\j0187423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115616" y="3933056"/>
            <a:ext cx="2476429" cy="2568958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0" y="0"/>
            <a:ext cx="9144000" cy="15001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 Допуски подшипников качения</a:t>
            </a:r>
            <a:endParaRPr lang="ru-RU" dirty="0"/>
          </a:p>
        </p:txBody>
      </p:sp>
      <p:graphicFrame>
        <p:nvGraphicFramePr>
          <p:cNvPr id="13" name="Содержимое 12"/>
          <p:cNvGraphicFramePr>
            <a:graphicFrameLocks noGrp="1"/>
          </p:cNvGraphicFramePr>
          <p:nvPr>
            <p:ph idx="1"/>
          </p:nvPr>
        </p:nvGraphicFramePr>
        <p:xfrm>
          <a:off x="539552" y="1340768"/>
          <a:ext cx="8219256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C705-6DB2-4C50-B75B-FB55185817AA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9" name="Рисунок 8" descr="2leftarrow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715272" y="6215082"/>
            <a:ext cx="406349" cy="406349"/>
          </a:xfrm>
          <a:prstGeom prst="rect">
            <a:avLst/>
          </a:prstGeom>
        </p:spPr>
      </p:pic>
      <p:pic>
        <p:nvPicPr>
          <p:cNvPr id="10" name="Рисунок 9" descr="2rightarrow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8358214" y="6215082"/>
            <a:ext cx="406349" cy="406349"/>
          </a:xfrm>
          <a:prstGeom prst="rect">
            <a:avLst/>
          </a:prstGeom>
        </p:spPr>
      </p:pic>
      <p:pic>
        <p:nvPicPr>
          <p:cNvPr id="11" name="Рисунок 10" descr="exit.png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01090" y="642918"/>
            <a:ext cx="390244" cy="3902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20000" contrast="36000"/>
          </a:blip>
          <a:srcRect/>
          <a:tile tx="-762000" ty="-190500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15001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E738-DD57-4DBF-8E2F-C97A37F52CD8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idx="4294967295"/>
          </p:nvPr>
        </p:nvSpPr>
        <p:spPr>
          <a:xfrm>
            <a:off x="0" y="188640"/>
            <a:ext cx="4211960" cy="388843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ru-RU" dirty="0" smtClean="0"/>
              <a:t>ГОСТ 520-89 установлены пять классов точности, обозначаемых в порядке ее возрастания 0; 6; 5; 4; 2;. </a:t>
            </a:r>
            <a:endParaRPr lang="en-US" dirty="0" smtClean="0"/>
          </a:p>
          <a:p>
            <a:r>
              <a:rPr lang="ru-RU" dirty="0" smtClean="0"/>
              <a:t>Поле допуска диаметра отверстия и наружного диаметра подшипника расположено вниз от нулевой линии. </a:t>
            </a:r>
          </a:p>
          <a:p>
            <a:r>
              <a:rPr lang="ru-RU" dirty="0" smtClean="0"/>
              <a:t>В большинстве узлов машин применяют подшипники качения класса точности 0. </a:t>
            </a:r>
          </a:p>
          <a:p>
            <a:r>
              <a:rPr lang="ru-RU" dirty="0" smtClean="0"/>
              <a:t>При повышенных требованиях к точности вращения следует выбирать подшипники более высокого класса точности.</a:t>
            </a:r>
            <a:endParaRPr lang="ru-RU" dirty="0"/>
          </a:p>
        </p:txBody>
      </p:sp>
      <p:pic>
        <p:nvPicPr>
          <p:cNvPr id="9" name="Рисунок 8" descr="2leftarrow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15272" y="6215082"/>
            <a:ext cx="406349" cy="406349"/>
          </a:xfrm>
          <a:prstGeom prst="rect">
            <a:avLst/>
          </a:prstGeom>
        </p:spPr>
      </p:pic>
      <p:pic>
        <p:nvPicPr>
          <p:cNvPr id="10" name="Рисунок 9" descr="2rightarrow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58214" y="6215082"/>
            <a:ext cx="406349" cy="406349"/>
          </a:xfrm>
          <a:prstGeom prst="rect">
            <a:avLst/>
          </a:prstGeom>
        </p:spPr>
      </p:pic>
      <p:pic>
        <p:nvPicPr>
          <p:cNvPr id="11" name="Рисунок 10" descr="exit.png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501090" y="642918"/>
            <a:ext cx="390244" cy="390244"/>
          </a:xfrm>
          <a:prstGeom prst="rect">
            <a:avLst/>
          </a:prstGeom>
        </p:spPr>
      </p:pic>
      <p:pic>
        <p:nvPicPr>
          <p:cNvPr id="15" name="Picture 2" descr="\\Backup\teachers_nkse\Брагина\УМК Брагина\ЭУМК Метрология\3 Учебно-практическое пособие\3.1 Теоретический материал\Мини-плакаты\p0023.gif"/>
          <p:cNvPicPr>
            <a:picLocks noChangeAspect="1" noChangeArrowheads="1"/>
          </p:cNvPicPr>
          <p:nvPr/>
        </p:nvPicPr>
        <p:blipFill>
          <a:blip r:embed="rId6" cstate="print"/>
          <a:srcRect t="10638" r="1351" b="34253"/>
          <a:stretch>
            <a:fillRect/>
          </a:stretch>
        </p:blipFill>
        <p:spPr bwMode="auto">
          <a:xfrm>
            <a:off x="3959424" y="2420888"/>
            <a:ext cx="5184576" cy="40950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20000" contrast="36000"/>
          </a:blip>
          <a:srcRect/>
          <a:tile tx="-762000" ty="-190500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15001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3 Выбор посадок подшипников качения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 smtClean="0"/>
              <a:t>Посадку подшипника качения на вал и в корпус выбирают в зависимости от типа и размера подшипника, условий его эксплуатации, значения и характера, действующих на него нагрузок и вида нагружения колец. </a:t>
            </a:r>
            <a:endParaRPr lang="en-US" dirty="0" smtClean="0"/>
          </a:p>
          <a:p>
            <a:r>
              <a:rPr lang="ru-RU" dirty="0" smtClean="0"/>
              <a:t>Согласно ГОСТ 3325-85 различают три основных вида нагружения колец: местное, циркуляционное и колебательное.</a:t>
            </a:r>
            <a:endParaRPr lang="ru-RU" dirty="0"/>
          </a:p>
        </p:txBody>
      </p:sp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E738-DD57-4DBF-8E2F-C97A37F52CD8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7</a:t>
            </a:fld>
            <a:endParaRPr lang="ru-RU"/>
          </a:p>
        </p:txBody>
      </p:sp>
      <p:pic>
        <p:nvPicPr>
          <p:cNvPr id="9" name="Рисунок 8" descr="2leftarrow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15272" y="6215082"/>
            <a:ext cx="406349" cy="406349"/>
          </a:xfrm>
          <a:prstGeom prst="rect">
            <a:avLst/>
          </a:prstGeom>
        </p:spPr>
      </p:pic>
      <p:pic>
        <p:nvPicPr>
          <p:cNvPr id="10" name="Рисунок 9" descr="2rightarrow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58214" y="6215082"/>
            <a:ext cx="406349" cy="406349"/>
          </a:xfrm>
          <a:prstGeom prst="rect">
            <a:avLst/>
          </a:prstGeom>
        </p:spPr>
      </p:pic>
      <p:pic>
        <p:nvPicPr>
          <p:cNvPr id="11" name="Рисунок 10" descr="exit.png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501090" y="642918"/>
            <a:ext cx="390244" cy="3902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20000" contrast="36000"/>
          </a:blip>
          <a:srcRect/>
          <a:tile tx="-762000" ty="-190500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15001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E738-DD57-4DBF-8E2F-C97A37F52CD8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8</a:t>
            </a:fld>
            <a:endParaRPr lang="ru-RU"/>
          </a:p>
        </p:txBody>
      </p:sp>
      <p:pic>
        <p:nvPicPr>
          <p:cNvPr id="1026" name="Picture 2" descr="\\Backup\teachers_nkse\Брагина\УМК Брагина\ЭУМК Метрология\3 Учебно-практическое пособие\3.1 Теоретический материал\Мини-плакаты\p0023.gif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 l="6852" t="67845" r="65741" b="11155"/>
          <a:stretch>
            <a:fillRect/>
          </a:stretch>
        </p:blipFill>
        <p:spPr bwMode="auto">
          <a:xfrm>
            <a:off x="0" y="765175"/>
            <a:ext cx="4032250" cy="4368800"/>
          </a:xfrm>
          <a:prstGeom prst="rect">
            <a:avLst/>
          </a:prstGeom>
          <a:noFill/>
        </p:spPr>
      </p:pic>
      <p:pic>
        <p:nvPicPr>
          <p:cNvPr id="9" name="Рисунок 8" descr="2leftarrow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15272" y="6215082"/>
            <a:ext cx="406349" cy="406349"/>
          </a:xfrm>
          <a:prstGeom prst="rect">
            <a:avLst/>
          </a:prstGeom>
        </p:spPr>
      </p:pic>
      <p:pic>
        <p:nvPicPr>
          <p:cNvPr id="10" name="Рисунок 9" descr="2rightarrow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358214" y="6215082"/>
            <a:ext cx="406349" cy="406349"/>
          </a:xfrm>
          <a:prstGeom prst="rect">
            <a:avLst/>
          </a:prstGeom>
        </p:spPr>
      </p:pic>
      <p:pic>
        <p:nvPicPr>
          <p:cNvPr id="11" name="Рисунок 10" descr="exit.png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501090" y="642918"/>
            <a:ext cx="390244" cy="390244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4211960" y="1556792"/>
            <a:ext cx="4752528" cy="526297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 smtClean="0"/>
              <a:t>При </a:t>
            </a:r>
            <a:r>
              <a:rPr lang="ru-RU" sz="2800" b="1" i="1" dirty="0" smtClean="0"/>
              <a:t>местном нагружении</a:t>
            </a:r>
            <a:r>
              <a:rPr lang="ru-RU" sz="2800" i="1" dirty="0" smtClean="0"/>
              <a:t> </a:t>
            </a:r>
            <a:r>
              <a:rPr lang="ru-RU" sz="2800" dirty="0" smtClean="0"/>
              <a:t>кольцо воспринимает постоянную по направлению результирующую радиальную нагрузку </a:t>
            </a:r>
            <a:r>
              <a:rPr lang="en-US" sz="2800" i="1" dirty="0" smtClean="0"/>
              <a:t>F</a:t>
            </a:r>
            <a:r>
              <a:rPr lang="en-US" sz="2800" i="1" baseline="-25000" dirty="0" smtClean="0"/>
              <a:t>r</a:t>
            </a:r>
            <a:r>
              <a:rPr lang="en-US" sz="2800" i="1" dirty="0" smtClean="0"/>
              <a:t> </a:t>
            </a:r>
            <a:r>
              <a:rPr lang="ru-RU" sz="2800" dirty="0" smtClean="0"/>
              <a:t>лишь ограниченным участком окружности дорожки качения и передает ее соответствующему ограниченному участку поса­дочной поверхности вала или корпуса.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20000" contrast="36000"/>
          </a:blip>
          <a:srcRect/>
          <a:tile tx="-762000" ty="-190500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15001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E738-DD57-4DBF-8E2F-C97A37F52CD8}" type="datetime1">
              <a:rPr lang="ru-RU" smtClean="0"/>
              <a:pPr/>
              <a:t>12.12.2015</a:t>
            </a:fld>
            <a:endParaRPr lang="ru-RU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98E4-AEC5-42E3-9678-37CEE952DB4E}" type="slidenum">
              <a:rPr lang="ru-RU" smtClean="0"/>
              <a:pPr/>
              <a:t>9</a:t>
            </a:fld>
            <a:endParaRPr lang="ru-RU"/>
          </a:p>
        </p:txBody>
      </p:sp>
      <p:pic>
        <p:nvPicPr>
          <p:cNvPr id="9" name="Рисунок 8" descr="2leftarrow.pn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15272" y="6215082"/>
            <a:ext cx="406349" cy="406349"/>
          </a:xfrm>
          <a:prstGeom prst="rect">
            <a:avLst/>
          </a:prstGeom>
        </p:spPr>
      </p:pic>
      <p:pic>
        <p:nvPicPr>
          <p:cNvPr id="10" name="Рисунок 9" descr="2rightarrow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58214" y="6215082"/>
            <a:ext cx="406349" cy="406349"/>
          </a:xfrm>
          <a:prstGeom prst="rect">
            <a:avLst/>
          </a:prstGeom>
        </p:spPr>
      </p:pic>
      <p:pic>
        <p:nvPicPr>
          <p:cNvPr id="11" name="Рисунок 10" descr="exit.png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501090" y="642918"/>
            <a:ext cx="390244" cy="390244"/>
          </a:xfrm>
          <a:prstGeom prst="rect">
            <a:avLst/>
          </a:prstGeom>
        </p:spPr>
      </p:pic>
      <p:pic>
        <p:nvPicPr>
          <p:cNvPr id="15" name="Picture 2" descr="\\Backup\teachers_nkse\Брагина\УМК Брагина\ЭУМК Метрология\3 Учебно-практическое пособие\3.1 Теоретический материал\Мини-плакаты\p0023.gif"/>
          <p:cNvPicPr>
            <a:picLocks noChangeAspect="1" noChangeArrowheads="1"/>
          </p:cNvPicPr>
          <p:nvPr/>
        </p:nvPicPr>
        <p:blipFill>
          <a:blip r:embed="rId6" cstate="print"/>
          <a:srcRect l="34702" t="71266" r="33746" b="9482"/>
          <a:stretch>
            <a:fillRect/>
          </a:stretch>
        </p:blipFill>
        <p:spPr bwMode="auto">
          <a:xfrm>
            <a:off x="539552" y="908720"/>
            <a:ext cx="3672408" cy="3168352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3491880" y="3789040"/>
            <a:ext cx="5112568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При </a:t>
            </a:r>
            <a:r>
              <a:rPr lang="ru-RU" sz="2400" b="1" i="1" dirty="0" smtClean="0"/>
              <a:t>циркуляционном нагружении</a:t>
            </a:r>
            <a:r>
              <a:rPr lang="ru-RU" sz="2400" i="1" dirty="0" smtClean="0"/>
              <a:t> </a:t>
            </a:r>
            <a:r>
              <a:rPr lang="ru-RU" sz="2400" dirty="0" smtClean="0"/>
              <a:t>кольцо воспринимает результирующую радиальную нагрузку </a:t>
            </a:r>
            <a:r>
              <a:rPr lang="en-US" sz="2400" i="1" dirty="0" smtClean="0"/>
              <a:t>F</a:t>
            </a:r>
            <a:r>
              <a:rPr lang="ru-RU" sz="2400" i="1" dirty="0" smtClean="0"/>
              <a:t>,. </a:t>
            </a:r>
            <a:r>
              <a:rPr lang="ru-RU" sz="2400" dirty="0" smtClean="0"/>
              <a:t>последовательно всей окружностью дорожки качения и передает ее всей посадочной поверхности вала или корпуса.</a:t>
            </a:r>
            <a:endParaRPr lang="ru-RU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4355976" y="188640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Циркуляционное нагружение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722</TotalTime>
  <Words>501</Words>
  <Application>Microsoft Office PowerPoint</Application>
  <PresentationFormat>Экран (4:3)</PresentationFormat>
  <Paragraphs>73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Модульная</vt:lpstr>
      <vt:lpstr>Тема «Допуски и посадки подшипников качения»</vt:lpstr>
      <vt:lpstr>Цель урока</vt:lpstr>
      <vt:lpstr>План урока</vt:lpstr>
      <vt:lpstr>1Основные параметры подшипников качения</vt:lpstr>
      <vt:lpstr>2 Допуски подшипников качения</vt:lpstr>
      <vt:lpstr>Слайд 6</vt:lpstr>
      <vt:lpstr>3 Выбор посадок подшипников качения </vt:lpstr>
      <vt:lpstr>Слайд 8</vt:lpstr>
      <vt:lpstr>Слайд 9</vt:lpstr>
      <vt:lpstr>Слайд 10</vt:lpstr>
      <vt:lpstr>Соединение деталей машин с подшипниками качения</vt:lpstr>
      <vt:lpstr>Контрольные вопросы</vt:lpstr>
      <vt:lpstr>Задание на дом</vt:lpstr>
      <vt:lpstr>     Спасибо за внимание !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bragina</cp:lastModifiedBy>
  <cp:revision>52</cp:revision>
  <dcterms:created xsi:type="dcterms:W3CDTF">2010-03-19T08:18:58Z</dcterms:created>
  <dcterms:modified xsi:type="dcterms:W3CDTF">2015-12-12T13:19:58Z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TC300069181049</vt:lpwstr>
  </property>
</Properties>
</file>