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7491" autoAdjust="0"/>
  </p:normalViewPr>
  <p:slideViewPr>
    <p:cSldViewPr>
      <p:cViewPr>
        <p:scale>
          <a:sx n="66" d="100"/>
          <a:sy n="66" d="100"/>
        </p:scale>
        <p:origin x="-138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A2C7-9CFB-4A72-A0F6-E046C835242F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BE2E-4F54-4212-A33F-D43E55FBB5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Лауреаты Нобелевской премии</a:t>
            </a:r>
            <a:br>
              <a:rPr lang="ru-RU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экономике и их вклад в развитие экономической мысли</a:t>
            </a:r>
            <a:endParaRPr lang="ru-RU" sz="6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3465513" cy="6669360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1976 году, Милтон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Фридмен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«За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жостижения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области анализа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потребдения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истории денежного обращения и разработки монетарной теории, а также за практический показ сложности политики экономической стабилизации»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UserFiles\Desktop\11_dead_326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324" y="476672"/>
            <a:ext cx="446310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83361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1977 году,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Бертиль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Олин (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Джеймс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«За первопроходческий вклад в теорию международной торговли и международного движения капитала.»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D:\UserFiles\Desktop\200px-bertil_ohl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2880320" cy="5184576"/>
          </a:xfrm>
          <a:prstGeom prst="rect">
            <a:avLst/>
          </a:prstGeom>
          <a:noFill/>
        </p:spPr>
      </p:pic>
      <p:pic>
        <p:nvPicPr>
          <p:cNvPr id="9219" name="Picture 3" descr="D:\UserFiles\Desktop\mea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836712"/>
            <a:ext cx="28575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1978 году, Сайман Герберт получил Нобелевскую премию «За новаторские исследования процесса принятия решений в рамках экономических организаций.»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D:\UserFiles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4441825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 году, Теодор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Шульц и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Арткр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Льюис получили Нобелевскую премию «За новаторские исследования экономического развития в приложении к проблемам развивающихся стран»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UserFiles\Desktop\Shul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3096344" cy="4896544"/>
          </a:xfrm>
          <a:prstGeom prst="rect">
            <a:avLst/>
          </a:prstGeom>
          <a:noFill/>
        </p:spPr>
      </p:pic>
      <p:pic>
        <p:nvPicPr>
          <p:cNvPr id="11267" name="Picture 3" descr="D:\UserFiles\Desktop\lew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6277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04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1980 году,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Лоуренс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Клейн получил Нобелевскую премию «За создание экономических моделей и их применение к анализу колебаний экономики и экономической политике»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D:\UserFiles\Desktop\pic_b62b8160091398aa4327ca6e3b15cda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548680"/>
            <a:ext cx="511175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91880" cy="6597352"/>
          </a:xfrm>
        </p:spPr>
        <p:txBody>
          <a:bodyPr>
            <a:normAutofit fontScale="850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1981 году, Джеймс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Тобин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«За анализ состояния финансовых рынков и их влияния на политику принятия решений в области расходов. На положение с безработицей. Производством и ценами.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D:\UserFiles\Desktop\1235639678ceb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74441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1982 году, Джордж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Стиглер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«За новаторские исследования промышленных структур. Функционирования рынков. Причин и результатов государственного регулирования.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91880" cy="6597352"/>
          </a:xfrm>
        </p:spPr>
        <p:txBody>
          <a:bodyPr>
            <a:normAutofit fontScale="850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1983 году,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Жерар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Дебрё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«За вклад</a:t>
            </a:r>
            <a:r>
              <a:rPr lang="ru-RU" sz="3600" dirty="0" smtClean="0"/>
              <a:t> </a:t>
            </a:r>
            <a:r>
              <a:rPr lang="ru-RU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 понимание теории общего равновесия и условий, при которых общее равновесие существует в некоторой абстрактной экономике»</a:t>
            </a:r>
          </a:p>
        </p:txBody>
      </p:sp>
      <p:pic>
        <p:nvPicPr>
          <p:cNvPr id="14338" name="Picture 2" descr="D:\UserFiles\Desktop\debre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4392488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3563888" cy="666936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1984  году, Ричард Стоун получил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существенный вклад в развитие экономической науки»</a:t>
            </a:r>
          </a:p>
        </p:txBody>
      </p:sp>
      <p:pic>
        <p:nvPicPr>
          <p:cNvPr id="15362" name="Picture 2" descr="D:\UserFiles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3312368" cy="4571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3491880" cy="6669360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1985 году, Франко Модильяни получил Нобелевскую премию </a:t>
            </a:r>
            <a:r>
              <a:rPr lang="ru-RU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анализ поведения людей в отношении сбережений, что имеет исключительно важное прикладное значение в создании национальных пенсионных программ»</a:t>
            </a:r>
          </a:p>
        </p:txBody>
      </p:sp>
      <p:pic>
        <p:nvPicPr>
          <p:cNvPr id="16386" name="Picture 2" descr="D:\UserFiles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908720"/>
            <a:ext cx="360040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Нобелевская премия по экономике (по сравнению с другими научными дисциплинами) присуждается авторам, которые уже перешагнули пик своей научной деятельности. Это связано с тем, что общественное признание в экономике, как и в других областях социальных наук, требует длительного времени</a:t>
            </a:r>
            <a:r>
              <a:rPr lang="ru-RU" i="1" dirty="0" smtClean="0">
                <a:solidFill>
                  <a:schemeClr val="tx1"/>
                </a:solidFill>
              </a:rPr>
              <a:t>. При </a:t>
            </a:r>
            <a:r>
              <a:rPr lang="ru-RU" i="1" dirty="0">
                <a:solidFill>
                  <a:schemeClr val="tx1"/>
                </a:solidFill>
              </a:rPr>
              <a:t>выборе возможных лауреатов Академия наук Швеции, Фонд Альфреда Нобеля и Комитет по Нобелевским премиям уделяют большое внимание междисциплинарным работам, имеющим методологическое значение для экономических и социальных наук.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1986 году, Джеймс Бьюкенен получил Нобелевскую премию </a:t>
            </a:r>
            <a:r>
              <a:rPr lang="ru-RU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исследование договорных и конституционных основ теории принятия экологических и политических решений»</a:t>
            </a:r>
          </a:p>
        </p:txBody>
      </p:sp>
      <p:pic>
        <p:nvPicPr>
          <p:cNvPr id="17410" name="Picture 2" descr="D:\UserFiles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2"/>
            <a:ext cx="383026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1987 году, Роберт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Солоу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вклад в теорию экономического роста»</a:t>
            </a:r>
          </a:p>
        </p:txBody>
      </p:sp>
      <p:pic>
        <p:nvPicPr>
          <p:cNvPr id="19458" name="Picture 2" descr="D:\UserFiles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8"/>
            <a:ext cx="374441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1988 году, Морис Алле получил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его новаторский вклад в теорию рынков и эффективного использования ресурсов»</a:t>
            </a:r>
          </a:p>
        </p:txBody>
      </p:sp>
      <p:pic>
        <p:nvPicPr>
          <p:cNvPr id="18435" name="Picture 3" descr="D:\UserFiles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1015206"/>
            <a:ext cx="3479800" cy="436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91880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1989 году,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Трюгве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Хаавельно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его разъяснения в основах теории вероятностей и анализ одновременных экономических структур»</a:t>
            </a:r>
          </a:p>
        </p:txBody>
      </p:sp>
      <p:pic>
        <p:nvPicPr>
          <p:cNvPr id="20482" name="Picture 2" descr="D:\UserFiles\Desktop\3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16835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1990 году, Гарри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Марковиц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Мертон Миллер, Уильям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Шарп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вклад в теорию формирования цены финансовых активов»</a:t>
            </a:r>
          </a:p>
        </p:txBody>
      </p:sp>
      <p:pic>
        <p:nvPicPr>
          <p:cNvPr id="21506" name="Picture 2" descr="D:\UserFiles\Desktop\1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2540000" cy="3312368"/>
          </a:xfrm>
          <a:prstGeom prst="rect">
            <a:avLst/>
          </a:prstGeom>
          <a:noFill/>
        </p:spPr>
      </p:pic>
      <p:pic>
        <p:nvPicPr>
          <p:cNvPr id="21507" name="Picture 3" descr="D:\UserFiles\Desktop\1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952328" cy="3312368"/>
          </a:xfrm>
          <a:prstGeom prst="rect">
            <a:avLst/>
          </a:prstGeom>
          <a:noFill/>
        </p:spPr>
      </p:pic>
      <p:pic>
        <p:nvPicPr>
          <p:cNvPr id="21508" name="Picture 4" descr="D:\UserFiles\Desktop\1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356992"/>
            <a:ext cx="457200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850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1991 году, Рональд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Коуз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</a:t>
            </a: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премию </a:t>
            </a:r>
            <a:r>
              <a:rPr lang="ru-RU" sz="3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Коуз</a:t>
            </a:r>
            <a:r>
              <a:rPr lang="ru-RU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«За открытие и иллюстрацию важности </a:t>
            </a:r>
            <a:r>
              <a:rPr lang="ru-RU" sz="3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трансакционных</a:t>
            </a:r>
            <a:r>
              <a:rPr lang="ru-RU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издержек и прав собственности для институциональных структур и функционирования экономики»</a:t>
            </a:r>
          </a:p>
        </p:txBody>
      </p:sp>
      <p:pic>
        <p:nvPicPr>
          <p:cNvPr id="22530" name="Picture 2" descr="D:\UserFiles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680"/>
            <a:ext cx="410445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91880" cy="6597352"/>
          </a:xfrm>
        </p:spPr>
        <p:txBody>
          <a:bodyPr>
            <a:normAutofit fontScale="925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1992 году,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Гэрри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Биккер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</a:t>
            </a: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премию </a:t>
            </a:r>
            <a:r>
              <a:rPr lang="ru-RU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исследования широкого круга проблем человеческого поведения и реагирования, не ограничивающегося только рыночным поведением»</a:t>
            </a:r>
          </a:p>
        </p:txBody>
      </p:sp>
      <p:pic>
        <p:nvPicPr>
          <p:cNvPr id="23554" name="Picture 2" descr="D:\UserFiles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0688"/>
            <a:ext cx="381642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850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1993 году, Роберт Фогель, Дуглас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Норть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новое исследование экономической истории с помощи экономической теории и количественных методов для объяснения экономических и институциональных изменений</a:t>
            </a:r>
            <a:r>
              <a:rPr lang="ru-RU" sz="3600" dirty="0"/>
              <a:t>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D:\UserFiles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92696"/>
            <a:ext cx="2664296" cy="4176464"/>
          </a:xfrm>
          <a:prstGeom prst="rect">
            <a:avLst/>
          </a:prstGeom>
          <a:noFill/>
        </p:spPr>
      </p:pic>
      <p:pic>
        <p:nvPicPr>
          <p:cNvPr id="24579" name="Picture 3" descr="D:\UserFiles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92696"/>
            <a:ext cx="28575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1994 году, Джон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Харсаньи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Джон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Нэш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Райнхард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Зелтен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анализ равновесия в теории не коалиционных игр»</a:t>
            </a:r>
          </a:p>
        </p:txBody>
      </p:sp>
      <p:pic>
        <p:nvPicPr>
          <p:cNvPr id="26626" name="Picture 2" descr="D:\UserFiles\Desktop\1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088232" cy="3096344"/>
          </a:xfrm>
          <a:prstGeom prst="rect">
            <a:avLst/>
          </a:prstGeom>
          <a:noFill/>
        </p:spPr>
      </p:pic>
      <p:pic>
        <p:nvPicPr>
          <p:cNvPr id="26627" name="Picture 3" descr="D:\UserFiles\Desktop\1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60648"/>
            <a:ext cx="3024336" cy="3096344"/>
          </a:xfrm>
          <a:prstGeom prst="rect">
            <a:avLst/>
          </a:prstGeom>
          <a:noFill/>
        </p:spPr>
      </p:pic>
      <p:pic>
        <p:nvPicPr>
          <p:cNvPr id="26628" name="Picture 4" descr="D:\UserFiles\Desktop\1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309634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91880" cy="6597352"/>
          </a:xfrm>
        </p:spPr>
        <p:txBody>
          <a:bodyPr>
            <a:normAutofit fontScale="850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1995 году, Роберт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Лукас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 Нобелевскую премию «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развитие и применение гипотезы рациональных ожиданий, трансформацию макроэкономического анализа и углубление понимания экономической политики»</a:t>
            </a:r>
          </a:p>
        </p:txBody>
      </p:sp>
      <p:pic>
        <p:nvPicPr>
          <p:cNvPr id="25603" name="Picture 3" descr="D:\UserFiles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2375" y="273050"/>
            <a:ext cx="4037100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35896" cy="83671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Лауреаты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i="1" dirty="0" smtClean="0"/>
              <a:t>      </a:t>
            </a:r>
            <a:r>
              <a:rPr lang="ru-RU" sz="4800" i="1" dirty="0" err="1" smtClean="0"/>
              <a:t>Рагнар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Фриш</a:t>
            </a:r>
            <a:endParaRPr lang="ru-RU" sz="4800" i="1" dirty="0" smtClean="0"/>
          </a:p>
          <a:p>
            <a:endParaRPr lang="ru-RU" i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3465513" cy="60212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1969 году,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Рагнар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Фриш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Ян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Тинберг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получала Нобелевскую премию «За создание и применение динамических моделей к анализу экономических процессов»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UserFiles\Desktop\Uio_frisch_2006_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24744"/>
            <a:ext cx="4536504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1996 году, Джеймс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Миррлис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Уильям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фундаментальный вклад в экономическую теорию стимулов и асимметричной информации»</a:t>
            </a:r>
          </a:p>
        </p:txBody>
      </p:sp>
      <p:pic>
        <p:nvPicPr>
          <p:cNvPr id="27650" name="Picture 2" descr="D:\UserFiles\Desktop\3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3312368" cy="5112568"/>
          </a:xfrm>
          <a:prstGeom prst="rect">
            <a:avLst/>
          </a:prstGeom>
          <a:noFill/>
        </p:spPr>
      </p:pic>
      <p:pic>
        <p:nvPicPr>
          <p:cNvPr id="27651" name="Picture 3" descr="D:\UserFiles\Desktop\3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908720"/>
            <a:ext cx="226774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91880" cy="65973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1997 году, Роберт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Кархар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Мертон,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Майрон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Скоулз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их метод оценки производных финансовых инструментов</a:t>
            </a:r>
            <a:r>
              <a:rPr lang="ru-RU" sz="3600" dirty="0"/>
              <a:t>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D:\UserFiles\Desktop\Новая папка\1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20688"/>
            <a:ext cx="2736304" cy="4896544"/>
          </a:xfrm>
          <a:prstGeom prst="rect">
            <a:avLst/>
          </a:prstGeom>
          <a:noFill/>
        </p:spPr>
      </p:pic>
      <p:pic>
        <p:nvPicPr>
          <p:cNvPr id="28675" name="Picture 3" descr="D:\UserFiles\Desktop\Новая папка\1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20688"/>
            <a:ext cx="28575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91880" cy="65973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1998 году,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Амартия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Сен получил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вклад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экономику благосостояния»</a:t>
            </a:r>
          </a:p>
        </p:txBody>
      </p:sp>
      <p:pic>
        <p:nvPicPr>
          <p:cNvPr id="29698" name="Picture 2" descr="D:\UserFiles\Desktop\Новая папка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10445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1999 году, Роберт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Манделл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анализ монетарной и фискальной политики при различных обменных курсах и за анализ оптимальных валютных зон»</a:t>
            </a:r>
          </a:p>
        </p:txBody>
      </p:sp>
      <p:pic>
        <p:nvPicPr>
          <p:cNvPr id="30722" name="Picture 2" descr="D:\UserFiles\Desktop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3830265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3563888" cy="652534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2000 году, Джеймс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Хекман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Дэниель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Макфадден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развитие теории и методов анализа»</a:t>
            </a:r>
          </a:p>
        </p:txBody>
      </p:sp>
      <p:pic>
        <p:nvPicPr>
          <p:cNvPr id="31747" name="Picture 3" descr="D:\UserFiles\Desktop\Новая папка\4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6672"/>
            <a:ext cx="2592288" cy="4896544"/>
          </a:xfrm>
          <a:prstGeom prst="rect">
            <a:avLst/>
          </a:prstGeom>
          <a:noFill/>
        </p:spPr>
      </p:pic>
      <p:pic>
        <p:nvPicPr>
          <p:cNvPr id="31748" name="Picture 4" descr="D:\UserFiles\Desktop\Новая папка\4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6672"/>
            <a:ext cx="25202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65513" cy="65973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2001 году, Джордж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Акерлоф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Мйкл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Спенс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Джозеф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Стиглиц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«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их анализ рынков с асимметричной информацией»</a:t>
            </a:r>
          </a:p>
        </p:txBody>
      </p:sp>
      <p:pic>
        <p:nvPicPr>
          <p:cNvPr id="32770" name="Picture 2" descr="D:\UserFiles\Desktop\Новая папка\5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376264" cy="3717032"/>
          </a:xfrm>
          <a:prstGeom prst="rect">
            <a:avLst/>
          </a:prstGeom>
          <a:noFill/>
        </p:spPr>
      </p:pic>
      <p:pic>
        <p:nvPicPr>
          <p:cNvPr id="32771" name="Picture 3" descr="D:\UserFiles\Desktop\Новая папка\5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2381250" cy="3645024"/>
          </a:xfrm>
          <a:prstGeom prst="rect">
            <a:avLst/>
          </a:prstGeom>
          <a:noFill/>
        </p:spPr>
      </p:pic>
      <p:pic>
        <p:nvPicPr>
          <p:cNvPr id="32772" name="Picture 4" descr="D:\UserFiles\Desktop\Новая папка\5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356992"/>
            <a:ext cx="482453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2002 году,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Дэниэл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Канеман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Вернон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Смит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исследования в области принятия решений и механизмов альтернативных рынков»</a:t>
            </a:r>
          </a:p>
        </p:txBody>
      </p:sp>
      <p:pic>
        <p:nvPicPr>
          <p:cNvPr id="33794" name="Picture 2" descr="D:\UserFiles\Desktop\Новая папка\6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8680"/>
            <a:ext cx="3048000" cy="4572000"/>
          </a:xfrm>
          <a:prstGeom prst="rect">
            <a:avLst/>
          </a:prstGeom>
          <a:noFill/>
        </p:spPr>
      </p:pic>
      <p:pic>
        <p:nvPicPr>
          <p:cNvPr id="33795" name="Picture 3" descr="D:\UserFiles\Desktop\Новая папка\6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476672"/>
            <a:ext cx="288032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2003 году,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Ингл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Клайв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Грэнджер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разработку метода анализа временных рядов в экономике на основе математической модели с авто регрессионной условной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гетероскедастичностью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(ARCH)» , «За разработку метода к интеграции для анализа временных рядов в экономике»</a:t>
            </a:r>
          </a:p>
        </p:txBody>
      </p:sp>
      <p:pic>
        <p:nvPicPr>
          <p:cNvPr id="34818" name="Picture 2" descr="D:\UserFiles\Desktop\Новая папка\7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2592288" cy="4104456"/>
          </a:xfrm>
          <a:prstGeom prst="rect">
            <a:avLst/>
          </a:prstGeom>
          <a:noFill/>
        </p:spPr>
      </p:pic>
      <p:pic>
        <p:nvPicPr>
          <p:cNvPr id="34819" name="Picture 3" descr="D:\UserFiles\Desktop\Новая папка\7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7718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2004 году,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Финн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Кидланд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Эдвард Прескотт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Нобелевскую премию «За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вклад в изучение влияния фактора времени на экономическую политику и за исследования движущих сил деловых циклов»</a:t>
            </a:r>
          </a:p>
        </p:txBody>
      </p:sp>
      <p:pic>
        <p:nvPicPr>
          <p:cNvPr id="35842" name="Picture 2" descr="D:\UserFiles\Desktop\Новая папка\8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2088232" cy="3744416"/>
          </a:xfrm>
          <a:prstGeom prst="rect">
            <a:avLst/>
          </a:prstGeom>
          <a:noFill/>
        </p:spPr>
      </p:pic>
      <p:pic>
        <p:nvPicPr>
          <p:cNvPr id="35843" name="Picture 3" descr="D:\UserFiles\Desktop\Новая папка\8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356388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65513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2005 году,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Ауманн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Томас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Шеллинг 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углубление нашего понимания сути конфликта и сотрудничества путем анализа теории игр»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D:\UserFiles\Desktop\Новая папка\9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2232248" cy="3528392"/>
          </a:xfrm>
          <a:prstGeom prst="rect">
            <a:avLst/>
          </a:prstGeom>
          <a:noFill/>
        </p:spPr>
      </p:pic>
      <p:pic>
        <p:nvPicPr>
          <p:cNvPr id="36867" name="Picture 3" descr="D:\UserFiles\Desktop\Новая папка\9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52028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i="1" dirty="0" smtClean="0"/>
              <a:t>Пол </a:t>
            </a:r>
            <a:r>
              <a:rPr lang="ru-RU" i="1" dirty="0" err="1" smtClean="0"/>
              <a:t>Энтони</a:t>
            </a:r>
            <a:r>
              <a:rPr lang="ru-RU" i="1" dirty="0" smtClean="0"/>
              <a:t> </a:t>
            </a:r>
            <a:r>
              <a:rPr lang="ru-RU" i="1" dirty="0" err="1" smtClean="0"/>
              <a:t>Самуэльсон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1970 году, Пол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Энтони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Самуэльсон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научную работу, развившую статическую и динамическую экономическую теорию»</a:t>
            </a:r>
          </a:p>
        </p:txBody>
      </p:sp>
      <p:pic>
        <p:nvPicPr>
          <p:cNvPr id="2050" name="Picture 2" descr="D:\UserFiles\Desktop\4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381642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2006 году,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Эдмунд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Фелпс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Нобелевскую премию «За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меж временного обмена в макроэкономической политике»</a:t>
            </a:r>
          </a:p>
        </p:txBody>
      </p:sp>
      <p:pic>
        <p:nvPicPr>
          <p:cNvPr id="37890" name="Picture 2" descr="D:\UserFiles\Desktop\Новая папка\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80728"/>
            <a:ext cx="446449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2007 году,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Леонид Гурвиц, Эрик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Мэскин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Роджер Майер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 получили Нобелевскую премию «За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основ теории оптимальных механизмов».</a:t>
            </a:r>
          </a:p>
        </p:txBody>
      </p:sp>
      <p:pic>
        <p:nvPicPr>
          <p:cNvPr id="38914" name="Picture 2" descr="D:\UserFiles\Desktop\Новая папка\11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2592288" cy="3672408"/>
          </a:xfrm>
          <a:prstGeom prst="rect">
            <a:avLst/>
          </a:prstGeom>
          <a:noFill/>
        </p:spPr>
      </p:pic>
      <p:pic>
        <p:nvPicPr>
          <p:cNvPr id="38915" name="Picture 3" descr="D:\UserFiles\Desktop\Новая папка\11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266429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65513" cy="65973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2008 году,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Кругман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"За анализ структуры торговли и размещения экономической активности"</a:t>
            </a:r>
          </a:p>
        </p:txBody>
      </p:sp>
      <p:pic>
        <p:nvPicPr>
          <p:cNvPr id="39938" name="Picture 2" descr="D:\UserFiles\Desktop\Новая папка\12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589705"/>
            <a:ext cx="5111750" cy="321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65513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2009 году,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Остром и Оливер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Уильямсон получили Нобелевскую премию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"За анализ структуры торговли и размещения экономической активности"</a:t>
            </a:r>
          </a:p>
        </p:txBody>
      </p:sp>
      <p:pic>
        <p:nvPicPr>
          <p:cNvPr id="40962" name="Picture 2" descr="D:\UserFiles\Desktop\Новая папка\13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4664"/>
            <a:ext cx="3333750" cy="3744416"/>
          </a:xfrm>
          <a:prstGeom prst="rect">
            <a:avLst/>
          </a:prstGeom>
          <a:noFill/>
        </p:spPr>
      </p:pic>
      <p:pic>
        <p:nvPicPr>
          <p:cNvPr id="40963" name="Picture 3" descr="D:\UserFiles\Desktop\Новая папка\13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269979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65513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2010 году, Питер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Даймонд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Дэйл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Мортенсен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Кристофер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Писсаридес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премию"За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рынков с моделями поиска - "трение""</a:t>
            </a:r>
          </a:p>
        </p:txBody>
      </p:sp>
      <p:pic>
        <p:nvPicPr>
          <p:cNvPr id="41986" name="Picture 2" descr="D:\UserFiles\Desktop\Новая папка\14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4665"/>
            <a:ext cx="2160240" cy="3384375"/>
          </a:xfrm>
          <a:prstGeom prst="rect">
            <a:avLst/>
          </a:prstGeom>
          <a:noFill/>
        </p:spPr>
      </p:pic>
      <p:pic>
        <p:nvPicPr>
          <p:cNvPr id="41987" name="Picture 3" descr="D:\UserFiles\Desktop\Новая папка\14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851920" cy="3312368"/>
          </a:xfrm>
          <a:prstGeom prst="rect">
            <a:avLst/>
          </a:prstGeom>
          <a:noFill/>
        </p:spPr>
      </p:pic>
      <p:pic>
        <p:nvPicPr>
          <p:cNvPr id="41988" name="Picture 4" descr="D:\UserFiles\Desktop\Новая папка\14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1971 году,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Саймон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Кузнец получил Нобелевскую премию «За эмпирически обоснованное толкование экономического роста»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UserFiles\Desktop\Kuznet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4664"/>
            <a:ext cx="44644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1972 году, Джон Ричард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Хикс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Кеннет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Эрроу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«За новаторский вклад в общую  теорию равновесия и теорию благосостояния.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UserFiles\Desktop\hick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2520280" cy="4176464"/>
          </a:xfrm>
          <a:prstGeom prst="rect">
            <a:avLst/>
          </a:prstGeom>
          <a:noFill/>
        </p:spPr>
      </p:pic>
      <p:pic>
        <p:nvPicPr>
          <p:cNvPr id="4099" name="Picture 3" descr="D:\UserFiles\Desktop\arrow_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052736"/>
            <a:ext cx="349188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925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1973 году, Василий Леонтьев получил Нобелевскую премию «За развитие метода «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затраты-выпуск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за его применение к важным экономическим проблемам.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UserFiles\Desktop\152201_html_m7455edb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399809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563888" cy="6597352"/>
          </a:xfrm>
        </p:spPr>
        <p:txBody>
          <a:bodyPr>
            <a:normAutofit fontScale="85000" lnSpcReduction="2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1974 году,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Гуннар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Мюрдаль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Фридрих фон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Хейк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«За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основопологающие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по теории денег и экономических колебаний, и глубокий анализ взаимозависимости экономических, социальных и институциональных явлений.</a:t>
            </a:r>
          </a:p>
        </p:txBody>
      </p:sp>
      <p:pic>
        <p:nvPicPr>
          <p:cNvPr id="6146" name="Picture 2" descr="D:\UserFiles\Desktop\апропрол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2880320" cy="6048672"/>
          </a:xfrm>
          <a:prstGeom prst="rect">
            <a:avLst/>
          </a:prstGeom>
          <a:noFill/>
        </p:spPr>
      </p:pic>
      <p:pic>
        <p:nvPicPr>
          <p:cNvPr id="6147" name="Picture 3" descr="D:\UserFiles\Desktop\e7d9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8928" y="404664"/>
            <a:ext cx="311507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491880" cy="6597352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1975 году Леонид Канторович и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Тьяллинг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Купманс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получили Нобелевскую премию «За вклад в теорию оптимального  распределения ресурсов»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D:\UserFiles\Desktop\e7d9d0смито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6"/>
            <a:ext cx="2813998" cy="5394404"/>
          </a:xfrm>
          <a:prstGeom prst="rect">
            <a:avLst/>
          </a:prstGeom>
          <a:noFill/>
        </p:spPr>
      </p:pic>
      <p:pic>
        <p:nvPicPr>
          <p:cNvPr id="7171" name="Picture 3" descr="D:\UserFiles\Desktop\koopmans_1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20688"/>
            <a:ext cx="291581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1144</Words>
  <Application>Microsoft Office PowerPoint</Application>
  <PresentationFormat>Экран (4:3)</PresentationFormat>
  <Paragraphs>48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Лауреаты Нобелевской премии по экономике и их вклад в развитие экономической мысли</vt:lpstr>
      <vt:lpstr>Введение</vt:lpstr>
      <vt:lpstr>Лауреаты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Лауреаты Нобелевской премии по экономике и их вклад в развитие экономической мысли</dc:title>
  <dc:creator>Валерия</dc:creator>
  <cp:lastModifiedBy>Валерия</cp:lastModifiedBy>
  <cp:revision>52</cp:revision>
  <dcterms:created xsi:type="dcterms:W3CDTF">2014-09-05T11:44:06Z</dcterms:created>
  <dcterms:modified xsi:type="dcterms:W3CDTF">2014-09-05T21:21:16Z</dcterms:modified>
</cp:coreProperties>
</file>