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19"/>
  </p:notesMasterIdLst>
  <p:sldIdLst>
    <p:sldId id="256" r:id="rId2"/>
    <p:sldId id="267" r:id="rId3"/>
    <p:sldId id="257" r:id="rId4"/>
    <p:sldId id="266" r:id="rId5"/>
    <p:sldId id="274" r:id="rId6"/>
    <p:sldId id="258" r:id="rId7"/>
    <p:sldId id="264" r:id="rId8"/>
    <p:sldId id="260" r:id="rId9"/>
    <p:sldId id="265" r:id="rId10"/>
    <p:sldId id="271" r:id="rId11"/>
    <p:sldId id="268" r:id="rId12"/>
    <p:sldId id="262" r:id="rId13"/>
    <p:sldId id="273" r:id="rId14"/>
    <p:sldId id="272" r:id="rId15"/>
    <p:sldId id="263" r:id="rId16"/>
    <p:sldId id="269" r:id="rId17"/>
    <p:sldId id="270" r:id="rId18"/>
  </p:sldIdLst>
  <p:sldSz cx="9144000" cy="5143500" type="screen16x9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2D63A-2B5D-433A-B19E-FC65B287CBA1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95CC3-443A-461B-899D-60DFF02D9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5CC3-443A-461B-899D-60DFF02D9A6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2343151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71702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90750"/>
            <a:ext cx="71628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«Изменения в территориальном устройстве Российской Федерации»</a:t>
            </a:r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8400" y="3943350"/>
            <a:ext cx="2667000" cy="9906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Р.А.Андреева</a:t>
            </a:r>
            <a:endParaRPr lang="ru-RU" sz="1400" b="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5750"/>
            <a:ext cx="746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профессиональное автономное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Краснодарского края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«Новороссийский колледж строительства и экономики»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Georgia" pitchFamily="18" charset="0"/>
              </a:rPr>
              <a:t>Изменения в территориальном устройстве Российской Федерации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специальностей  « Социально – экономических дисциплин»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590550"/>
            <a:ext cx="807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3200" dirty="0" smtClean="0"/>
              <a:t> </a:t>
            </a:r>
            <a:r>
              <a:rPr lang="ru-RU" sz="3200" dirty="0" smtClean="0">
                <a:latin typeface="Georgia" pitchFamily="18" charset="0"/>
              </a:rPr>
              <a:t>7 декабря 2003 года был проведён референдум по объединению Пермской области и Коми-Пермяцкого АО в Пермский край. Предложение об объединении одобрено подавляющим большинством голосов. Объединение вступило в силу 1 декабря 2005 года[7].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.ppt-online.org/files/slide/1/1dTHjJEfRkb9lqKuNW64FszhIZBQvoayYngMOU/slid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9550"/>
            <a:ext cx="8517347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13335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3600" dirty="0" smtClean="0">
                <a:latin typeface="Georgia" pitchFamily="18" charset="0"/>
              </a:rPr>
              <a:t>17 апреля 2005 года был проведён референдум по присоединению Таймырского и Эвенкийского АО к Красноярскому краю. Предложение о присоединении одобрено подавляющим большинством голосов. Объединение вступило в силу 1 января 2007 года.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media.ozone.ru/multimedia/1015515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9550"/>
            <a:ext cx="8229600" cy="4561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514350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3200" dirty="0" smtClean="0">
                <a:latin typeface="Georgia" pitchFamily="18" charset="0"/>
              </a:rPr>
              <a:t>23 октября 2005 года был проведён референдум по объединению Камчатской области и Корякского АО в Камчатский край. Предложение об объединении одобрено подавляющим большинством голосов. Объединение вступило в силу 1 июля 2007 года.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33350"/>
            <a:ext cx="8534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3200" dirty="0" smtClean="0">
                <a:latin typeface="Georgia" pitchFamily="18" charset="0"/>
              </a:rPr>
              <a:t>16 апреля 2006 года был проведён референдум по присоединению Усть-Ордынского Бурятского АО к Иркутской области. Предложение о присоединении одобрено подавляющим большинством голосов. Объединение вступило в силу 1 января 2008 года.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.ppt-online.org/files/slide/1/1dTHjJEfRkb9lqKuNW64FszhIZBQvoayYngMOU/slid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1950"/>
            <a:ext cx="8534400" cy="4571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514350"/>
            <a:ext cx="723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dirty="0" smtClean="0">
                <a:latin typeface="Georgia" pitchFamily="18" charset="0"/>
              </a:rPr>
              <a:t> </a:t>
            </a:r>
            <a:r>
              <a:rPr lang="ru-RU" sz="2800" dirty="0" smtClean="0">
                <a:latin typeface="Georgia" pitchFamily="18" charset="0"/>
              </a:rPr>
              <a:t>11 марта 2007 года был проведён референдум по объединению Читинской области и Агинского Бурятского АО в единый Забайкальский край. Предложение об объединении одобрено подавляющим большинством голосов. Объединение ступило в силу с 1 марта 2008 года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ouncil.gov.ru/media/photos/image_huge/cIGzA5ifqTk9gXyRpefkjAL0YtrDg2t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3350"/>
            <a:ext cx="8534400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09550"/>
            <a:ext cx="845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Изменения во внутреннем государственном устройстве России стали происходить после распада СССР с 1992 года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343150"/>
            <a:ext cx="830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В результате изменилось не только количество субъектов РФ, а также произошли изменения в федеративном устройстве государства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276350"/>
            <a:ext cx="75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С распадом СССР прошёл парад суверенитетов, обусловивший конфликт законодательств РСФСР и республик в её составе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on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3350"/>
            <a:ext cx="8610600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209550"/>
            <a:ext cx="899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Произошли значительные изменения в федеративном устройстве России.</a:t>
            </a:r>
          </a:p>
          <a:p>
            <a:r>
              <a:rPr lang="ru-RU" sz="2800" dirty="0" smtClean="0">
                <a:latin typeface="Georgia" pitchFamily="18" charset="0"/>
              </a:rPr>
              <a:t>Все Советские Социалистические Республики в составе РСФСР (до мая и июля 1991 года – автономные области и АССР) стали республиками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2571750"/>
            <a:ext cx="838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Поскольку все автономные округа получили возможность выхода из состава областей и краев посредством принятия соответствующего закона.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onspekta.net/lektsiiorgimg/baza13/6685229227387.files/image004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0"/>
            <a:ext cx="8686800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133350"/>
            <a:ext cx="8610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3200" dirty="0" smtClean="0">
                <a:latin typeface="Georgia" pitchFamily="18" charset="0"/>
              </a:rPr>
              <a:t>До 1 декабря 2005 года в РФ было 89 субъектов. С этого времени идёт процесс объединения регионов и т.о. меняется сетка экономических районов. И этот процесс будет продолжаться в ближайшее время. Начиная с 2003 года были проведены референдумы по объединению регионов России.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myshared.ru/9/912981/slide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610600" cy="4958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170</TotalTime>
  <Words>288</Words>
  <Application>Microsoft Office PowerPoint</Application>
  <PresentationFormat>Экран (16:9)</PresentationFormat>
  <Paragraphs>16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«Изменения в территориальном устройстве Российской Федерации»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muratova</cp:lastModifiedBy>
  <cp:revision>28</cp:revision>
  <dcterms:created xsi:type="dcterms:W3CDTF">2017-11-12T14:53:03Z</dcterms:created>
  <dcterms:modified xsi:type="dcterms:W3CDTF">2017-11-30T11:14:02Z</dcterms:modified>
</cp:coreProperties>
</file>