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1A2356-C412-41A2-9C78-CA134B8F2772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4DD671-C9CB-4FB0-A057-29951DA250B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4DD671-C9CB-4FB0-A057-29951DA250BC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8924A-5B2F-4387-9F22-D059515C89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2.xml"/><Relationship Id="rId1" Type="http://schemas.openxmlformats.org/officeDocument/2006/relationships/video" Target="file:///C:\WINDOWS\clock.avi" TargetMode="Externa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lide-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0"/>
            <a:ext cx="7272808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 descr="korn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3" y="0"/>
            <a:ext cx="792088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611561" y="260648"/>
            <a:ext cx="878497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Поглотительная спо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собно</a:t>
            </a:r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сть почвы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lide-2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0"/>
            <a:ext cx="7272808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nitrabor_azo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7300" y="260648"/>
            <a:ext cx="6629400" cy="640871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lide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50848" y="0"/>
            <a:ext cx="6242304" cy="659735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voda_v_pochv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09750" y="692696"/>
            <a:ext cx="5524500" cy="554461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45507" y="1628800"/>
            <a:ext cx="778693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Спасибо за внимание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" name="Рисунок 5" descr="Без названия (6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4149080"/>
            <a:ext cx="4104456" cy="252028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dirty="0" err="1" smtClean="0"/>
              <a:t>Мультимедийный</a:t>
            </a:r>
            <a:r>
              <a:rPr lang="ru-RU" sz="3200" dirty="0" smtClean="0"/>
              <a:t> урок по предмету «Основы почвоведения, земледелия и агрохимии»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205038"/>
            <a:ext cx="3771900" cy="41036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1400" smtClean="0"/>
              <a:t>Выполнила : преподаватель спецдисциплин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smtClean="0"/>
              <a:t> ГАПОУ КК «НКСЭ»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smtClean="0"/>
              <a:t> Сердериди М.В</a:t>
            </a:r>
          </a:p>
        </p:txBody>
      </p:sp>
      <p:pic>
        <p:nvPicPr>
          <p:cNvPr id="50180" name="clock.avi">
            <a:hlinkClick r:id="" action="ppaction://media"/>
          </p:cNvPr>
          <p:cNvPicPr>
            <a:picLocks noGrp="1" noRot="1" noChangeAspect="1" noChangeArrowheads="1"/>
          </p:cNvPicPr>
          <p:nvPr>
            <p:ph sz="half" idx="2"/>
            <a:videoFile r:link="rId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981575" y="2298700"/>
            <a:ext cx="3478213" cy="35782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5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2" presetID="19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17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2000" fill="hold"/>
                                        <p:tgtEl>
                                          <p:spTgt spid="5018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0180"/>
                </p:tgtEl>
              </p:cMediaNode>
            </p:video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0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4" dur="1" fill="hold"/>
                                        <p:tgtEl>
                                          <p:spTgt spid="5018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180"/>
                  </p:tgtEl>
                </p:cond>
              </p:nextCondLst>
            </p:seq>
          </p:childTnLst>
        </p:cTn>
      </p:par>
    </p:tnLst>
    <p:bldLst>
      <p:bldP spid="50178" grpId="0" autoUpdateAnimBg="0"/>
      <p:bldP spid="50179" grpId="0" autoUpdateAnimBg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20</TotalTime>
  <Words>33</Words>
  <Application>Microsoft Office PowerPoint</Application>
  <PresentationFormat>Экран (4:3)</PresentationFormat>
  <Paragraphs>8</Paragraphs>
  <Slides>8</Slides>
  <Notes>1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Мультимедийный урок по предмету «Основы почвоведения, земледелия и агрохимии»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Поглотительная способность почвы  </dc:title>
  <dc:creator>HOME</dc:creator>
  <cp:lastModifiedBy>serderidi</cp:lastModifiedBy>
  <cp:revision>5</cp:revision>
  <dcterms:created xsi:type="dcterms:W3CDTF">2018-10-26T11:29:40Z</dcterms:created>
  <dcterms:modified xsi:type="dcterms:W3CDTF">2018-10-29T14:18:49Z</dcterms:modified>
</cp:coreProperties>
</file>