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944652-28D1-4D28-BE05-623C7BECD08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FACFB6D-5593-4419-B9E5-CA14C8453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5072074"/>
            <a:ext cx="4214842" cy="1571636"/>
          </a:xfrm>
        </p:spPr>
        <p:txBody>
          <a:bodyPr/>
          <a:lstStyle/>
          <a:p>
            <a:r>
              <a:rPr lang="ru-RU" sz="2000" b="0" i="1" dirty="0" smtClean="0">
                <a:solidFill>
                  <a:srgbClr val="FFFF00"/>
                </a:solidFill>
              </a:rPr>
              <a:t/>
            </a:r>
            <a:br>
              <a:rPr lang="ru-RU" sz="2000" b="0" i="1" dirty="0" smtClean="0">
                <a:solidFill>
                  <a:srgbClr val="FFFF00"/>
                </a:solidFill>
              </a:rPr>
            </a:br>
            <a:r>
              <a:rPr lang="ru-RU" sz="2000" b="0" i="1" dirty="0" err="1" smtClean="0">
                <a:solidFill>
                  <a:srgbClr val="FFFF00"/>
                </a:solidFill>
              </a:rPr>
              <a:t>преподаватель:яковленко</a:t>
            </a:r>
            <a:r>
              <a:rPr lang="ru-RU" sz="2000" b="0" i="1" dirty="0" smtClean="0">
                <a:solidFill>
                  <a:srgbClr val="FFFF00"/>
                </a:solidFill>
              </a:rPr>
              <a:t> с.и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77724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Т</a:t>
            </a:r>
            <a:r>
              <a:rPr lang="ru-RU" sz="3200" i="1" dirty="0" smtClean="0">
                <a:solidFill>
                  <a:srgbClr val="FFFF00"/>
                </a:solidFill>
              </a:rPr>
              <a:t>ема: </a:t>
            </a:r>
            <a:r>
              <a:rPr lang="ru-RU" sz="3200" b="1" i="1" dirty="0" smtClean="0">
                <a:solidFill>
                  <a:srgbClr val="FFFF00"/>
                </a:solidFill>
              </a:rPr>
              <a:t>Атласы — картографические энциклопедии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11884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6286544" cy="356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6488668"/>
            <a:ext cx="137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НКСЭ </a:t>
            </a:r>
            <a:r>
              <a:rPr lang="ru-RU" dirty="0" smtClean="0"/>
              <a:t>2018г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0648"/>
            <a:ext cx="8358246" cy="6383062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    Список литературы: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u="sng" dirty="0" smtClean="0">
                <a:solidFill>
                  <a:srgbClr val="FFFF00"/>
                </a:solidFill>
              </a:rPr>
              <a:t>1) Геодезия и картография на современном этапе развития. 1919-1989. </a:t>
            </a:r>
            <a:r>
              <a:rPr lang="ru-RU" sz="3200" b="1" i="1" u="sng" dirty="0" smtClean="0">
                <a:solidFill>
                  <a:srgbClr val="FFFF00"/>
                </a:solidFill>
              </a:rPr>
              <a:t>2016</a:t>
            </a:r>
            <a:r>
              <a:rPr lang="ru-RU" sz="3200" i="1" u="sng" dirty="0" smtClean="0">
                <a:solidFill>
                  <a:srgbClr val="FFFF00"/>
                </a:solidFill>
              </a:rPr>
              <a:t>. </a:t>
            </a:r>
            <a:br>
              <a:rPr lang="ru-RU" sz="3200" i="1" u="sng" dirty="0" smtClean="0">
                <a:solidFill>
                  <a:srgbClr val="FFFF00"/>
                </a:solidFill>
              </a:rPr>
            </a:br>
            <a:r>
              <a:rPr lang="ru-RU" sz="3200" i="1" u="sng" dirty="0" smtClean="0">
                <a:solidFill>
                  <a:srgbClr val="FFFF00"/>
                </a:solidFill>
              </a:rPr>
              <a:t/>
            </a:r>
            <a:br>
              <a:rPr lang="ru-RU" sz="3200" i="1" u="sng" dirty="0" smtClean="0">
                <a:solidFill>
                  <a:srgbClr val="FFFF00"/>
                </a:solidFill>
              </a:rPr>
            </a:br>
            <a:r>
              <a:rPr lang="ru-RU" sz="3200" i="1" u="sng" dirty="0" smtClean="0">
                <a:solidFill>
                  <a:srgbClr val="FFFF00"/>
                </a:solidFill>
              </a:rPr>
              <a:t>2) </a:t>
            </a:r>
            <a:r>
              <a:rPr lang="ru-RU" sz="3200" i="1" u="sng" dirty="0" err="1" smtClean="0">
                <a:solidFill>
                  <a:srgbClr val="FFFF00"/>
                </a:solidFill>
              </a:rPr>
              <a:t>Раклов</a:t>
            </a:r>
            <a:r>
              <a:rPr lang="ru-RU" sz="3200" i="1" u="sng" dirty="0" smtClean="0">
                <a:solidFill>
                  <a:srgbClr val="FFFF00"/>
                </a:solidFill>
              </a:rPr>
              <a:t>, В. П. Картография и ГИС. Учебное пособие / В.П. </a:t>
            </a:r>
            <a:r>
              <a:rPr lang="ru-RU" sz="3200" i="1" u="sng" dirty="0" err="1" smtClean="0">
                <a:solidFill>
                  <a:srgbClr val="FFFF00"/>
                </a:solidFill>
              </a:rPr>
              <a:t>Раклов</a:t>
            </a:r>
            <a:r>
              <a:rPr lang="ru-RU" sz="3200" i="1" u="sng" dirty="0" smtClean="0">
                <a:solidFill>
                  <a:srgbClr val="FFFF00"/>
                </a:solidFill>
              </a:rPr>
              <a:t>. - М.: Академический проект, 2014.</a:t>
            </a:r>
            <a:br>
              <a:rPr lang="ru-RU" sz="3200" i="1" u="sng" dirty="0" smtClean="0">
                <a:solidFill>
                  <a:srgbClr val="FFFF00"/>
                </a:solidFill>
              </a:rPr>
            </a:br>
            <a:r>
              <a:rPr lang="ru-RU" sz="3200" i="1" u="sng" dirty="0" smtClean="0">
                <a:solidFill>
                  <a:srgbClr val="FFFF00"/>
                </a:solidFill>
              </a:rPr>
              <a:t/>
            </a:r>
            <a:br>
              <a:rPr lang="ru-RU" sz="3200" i="1" u="sng" dirty="0" smtClean="0">
                <a:solidFill>
                  <a:srgbClr val="FFFF00"/>
                </a:solidFill>
              </a:rPr>
            </a:br>
            <a:r>
              <a:rPr lang="ru-RU" sz="3200" i="1" u="sng" dirty="0" smtClean="0">
                <a:solidFill>
                  <a:srgbClr val="FFFF00"/>
                </a:solidFill>
              </a:rPr>
              <a:t>3) Картография с основами топографии. - М.: Просвещение, </a:t>
            </a:r>
            <a:r>
              <a:rPr lang="ru-RU" sz="3200" b="1" i="1" u="sng" dirty="0" smtClean="0">
                <a:solidFill>
                  <a:srgbClr val="FFFF00"/>
                </a:solidFill>
              </a:rPr>
              <a:t>2011</a:t>
            </a:r>
            <a:endParaRPr lang="ru-RU" sz="3200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1. Что такое атлас?</a:t>
            </a:r>
          </a:p>
          <a:p>
            <a:r>
              <a:rPr lang="ru-RU" sz="3600" i="1" dirty="0" smtClean="0">
                <a:solidFill>
                  <a:srgbClr val="FFFF00"/>
                </a:solidFill>
              </a:rPr>
              <a:t>2. Справочные атласы </a:t>
            </a:r>
          </a:p>
          <a:p>
            <a:r>
              <a:rPr lang="ru-RU" sz="3600" i="1" dirty="0" smtClean="0">
                <a:solidFill>
                  <a:srgbClr val="FFFF00"/>
                </a:solidFill>
              </a:rPr>
              <a:t>3. Научно-справочные атласы</a:t>
            </a:r>
          </a:p>
          <a:p>
            <a:r>
              <a:rPr lang="ru-RU" sz="3600" i="1" dirty="0" smtClean="0">
                <a:solidFill>
                  <a:srgbClr val="FFFF00"/>
                </a:solidFill>
              </a:rPr>
              <a:t>4. Популярные атласы</a:t>
            </a:r>
          </a:p>
          <a:p>
            <a:r>
              <a:rPr lang="ru-RU" sz="3600" i="1" dirty="0" smtClean="0">
                <a:solidFill>
                  <a:srgbClr val="FFFF00"/>
                </a:solidFill>
              </a:rPr>
              <a:t>5. Военно-исторические атласы</a:t>
            </a:r>
          </a:p>
          <a:p>
            <a:r>
              <a:rPr lang="ru-RU" sz="3600" i="1" dirty="0" smtClean="0">
                <a:solidFill>
                  <a:srgbClr val="FFFF00"/>
                </a:solidFill>
              </a:rPr>
              <a:t>6. Национальный атлас</a:t>
            </a:r>
          </a:p>
          <a:p>
            <a:r>
              <a:rPr lang="ru-RU" sz="3600" i="1" dirty="0" smtClean="0">
                <a:solidFill>
                  <a:srgbClr val="FFFF00"/>
                </a:solidFill>
              </a:rPr>
              <a:t>7. Список литературы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214290"/>
            <a:ext cx="4572032" cy="6429420"/>
          </a:xfrm>
        </p:spPr>
        <p:txBody>
          <a:bodyPr>
            <a:normAutofit/>
          </a:bodyPr>
          <a:lstStyle/>
          <a:p>
            <a:endParaRPr lang="ru-RU" sz="2400" i="1" dirty="0" smtClean="0">
              <a:solidFill>
                <a:srgbClr val="FFFF00"/>
              </a:solidFill>
            </a:endParaRPr>
          </a:p>
          <a:p>
            <a:endParaRPr lang="ru-RU" sz="2400" i="1" dirty="0" smtClean="0">
              <a:solidFill>
                <a:srgbClr val="FFFF00"/>
              </a:solidFill>
            </a:endParaRPr>
          </a:p>
          <a:p>
            <a:r>
              <a:rPr lang="ru-RU" sz="2400" i="1" dirty="0" smtClean="0">
                <a:solidFill>
                  <a:srgbClr val="FFFF00"/>
                </a:solidFill>
              </a:rPr>
              <a:t>Атлас— это систематическое собрание карт, выполненное по единой программе как целостное произведение и изданное в виде книги или комплекта листов. Это не просто набор карт под общим переплетом, но система взаимоувязанных и взаимодо­полняющих друг друга карт.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roperty_value_156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643050"/>
            <a:ext cx="378621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214290"/>
            <a:ext cx="8215370" cy="285752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Карты атласа удобно сопоставлять, сравнивать и накладывать друг на друга. Если потребуется, то можно получить количествен­ные сведения, провести математические корреляции и составить производные изображения. Атласы специально предназначены для комплексного изучения и оценки территории, углубленных науч­ных исследований, составления планов освоения природных ре­сурсов и прогноза последствий вмешательства человека в окружа­ющую среду, проектирования природоохранных мер и улучшения экологической обстановки.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88-189_remote_vost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071809"/>
            <a:ext cx="4929222" cy="362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Справочные атласы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214422"/>
            <a:ext cx="4572032" cy="542928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Справочные атласы — это обычно общегеографические и политико-административные атласы, максимально подробно отражающие общегеографические элементы — населенные пункты, рельеф и гидрографию, дорожную сеть и границы. Атласы особенно точны в отношении номенклатуры, сопровождаются обширными указателями и другими справочными данными. 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919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857364"/>
            <a:ext cx="341201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143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Научно-справочные атласы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714356"/>
            <a:ext cx="8143932" cy="2786082"/>
          </a:xfrm>
        </p:spPr>
        <p:txBody>
          <a:bodyPr>
            <a:normAutofit fontScale="92500" lnSpcReduction="20000"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Научно-справочные атласы — капитальные картографические произведения, дающие наиболее полную и научно обоснованную (на современном уровне изученности) характеристику территории. Это те самые картографические энциклопедии, часто многотомные, о которых речь шла выше. Они содержат системное изображение территории и предназначены в основном для ученых, администраторов, органов планирования и т. п. Таков многотомный «Атлас океанов», «Физико-географический атлас мира», «Атлас снежно-ледовых ресурсов мира» и др.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928934"/>
            <a:ext cx="6072230" cy="367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8579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Популярные атласы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714356"/>
            <a:ext cx="7786742" cy="2786082"/>
          </a:xfrm>
        </p:spPr>
        <p:txBody>
          <a:bodyPr>
            <a:normAutofit lnSpcReduction="10000"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Популярные атласы предназначены для массового читателя. Они общедоступны, и пользование ими не требует профессиональной подготовки. Они адресованы школьникам, изучающим родной край, туристам и краеведам, охотникам и рыболовам. В эти атласы включают лишь основные карты природы и экономики, зато дополняют их картами достопримечательных мест и исторических памятников, картами туристских маршрутов. Такие атласы обычно сопровождают яркими фотографиями, рисунками, подробными справочными данными.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221380_atlas-mira-kar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3500437"/>
            <a:ext cx="5072098" cy="318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143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Военно-исторические атласы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571480"/>
            <a:ext cx="7929618" cy="278608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Особую группу составляют военные и военно-исторические атласы, предназначенные для высшего командного состава и офицеров армии и флота. Кому случалось видеть эти замечательные издания, например старый — «Атлас РККА» или более новый «Атлас офицера», знают, каким высоким качеством отличаются эти издания. Они удобны в работе, строги по оформлению, насыщены справочными материалами по военной географии, экономике и природе стран мира, в них включены сведения по топографии и астрономии, планы крупнейших городов.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mapa-36-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3357562"/>
            <a:ext cx="476249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143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Национальный атлас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642918"/>
            <a:ext cx="8501122" cy="250033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Национальный атлас — это картографическая энциклопедия страны. Он содержит разностороннюю характеристику природы и ресурсов, населения, истории и культуры, хозяйства и экологического состояния страны. Национальный атлас всегда создается государственными картографическими учреждениями и носит официальный характер. Национальный атлас отражает уровень развития страны, ее экономики, степень научного познания и картографического производства.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0_d24cd_d2381bf1_or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928934"/>
            <a:ext cx="5572164" cy="373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130</TotalTime>
  <Words>495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 преподаватель:яковленко с.и</vt:lpstr>
      <vt:lpstr>Содержание:</vt:lpstr>
      <vt:lpstr>Слайд 3</vt:lpstr>
      <vt:lpstr>Слайд 4</vt:lpstr>
      <vt:lpstr>Справочные атласы</vt:lpstr>
      <vt:lpstr>Научно-справочные атласы</vt:lpstr>
      <vt:lpstr>Популярные атласы</vt:lpstr>
      <vt:lpstr>Военно-исторические атласы</vt:lpstr>
      <vt:lpstr>Национальный атлас</vt:lpstr>
      <vt:lpstr>    Список литературы: 1) Геодезия и картография на современном этапе развития. 1919-1989. 2016.   2) Раклов, В. П. Картография и ГИС. Учебное пособие / В.П. Раклов. - М.: Академический проект, 2014.  3) Картография с основами топографии. - М.: Просвещение, 2011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yakovlenko</cp:lastModifiedBy>
  <cp:revision>14</cp:revision>
  <dcterms:created xsi:type="dcterms:W3CDTF">2017-12-01T17:13:44Z</dcterms:created>
  <dcterms:modified xsi:type="dcterms:W3CDTF">2018-10-25T07:46:17Z</dcterms:modified>
</cp:coreProperties>
</file>