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6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3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8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3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5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3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4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2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7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3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1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3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8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5935B1-24C2-4D10-B9A7-3EE8D9783921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FA0C95-8AE8-4BA8-9B09-3602BF9B8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6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84" y="540468"/>
            <a:ext cx="5733792" cy="3845264"/>
          </a:xfrm>
          <a:prstGeom prst="rect">
            <a:avLst/>
          </a:prstGeom>
          <a:effectLst>
            <a:outerShdw blurRad="203200" dist="50800" dir="8280000" sx="43000" sy="43000" algn="ctr" rotWithShape="0">
              <a:srgbClr val="000000"/>
            </a:outerShdw>
            <a:reflection blurRad="6350" stA="50000" endA="300" endPos="38500" dist="50800" dir="5400000" sy="-100000" algn="bl" rotWithShape="0"/>
            <a:softEdge rad="317500"/>
          </a:effectLst>
          <a:scene3d>
            <a:camera prst="orthographicFront"/>
            <a:lightRig rig="balanced" dir="t">
              <a:rot lat="0" lon="0" rev="1800000"/>
            </a:lightRig>
          </a:scene3d>
          <a:sp3d prstMaterial="matte"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6315" y="2214001"/>
            <a:ext cx="6130924" cy="242146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отношений между людьми, соответствующая роли современного 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5125" y="5217004"/>
            <a:ext cx="7197726" cy="1405467"/>
          </a:xfrm>
        </p:spPr>
        <p:txBody>
          <a:bodyPr/>
          <a:lstStyle/>
          <a:p>
            <a:r>
              <a:rPr lang="ru-RU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группы а-41</a:t>
            </a:r>
          </a:p>
          <a:p>
            <a:r>
              <a:rPr lang="ru-RU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Оглизнева</a:t>
            </a:r>
            <a:r>
              <a:rPr lang="ru-RU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</a:t>
            </a:r>
            <a:endParaRPr lang="ru-RU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9" y="180109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в современном обществе: ее главная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28" y="1454728"/>
            <a:ext cx="11395363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находится на новом витке своего развития. Глобализация ведет к формированию общих и единых моделей поведения людей. Современное российское общество стремится к сближению с западными моделями социального поведения. Решая социально-экономические и политические проблемы у нашего общества, появляются и выходят на первый план социально-психологические и личностные проблемы людей</a:t>
            </a:r>
            <a:r>
              <a:rPr lang="ru-RU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u="sng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фактора формирования нового общества: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потребительская </a:t>
            </a:r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рынка: формирование искусственных потребностей у личности, влияние на чувства и эмоции потребителей.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в нашу жизнь новых цифровых технологий для расширения границ пространства и времени.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суггестивное </a:t>
            </a:r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человеческое поведение, чувства, вкусы людей, манипулирование и внушение.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83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93" y="56069"/>
            <a:ext cx="1110692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развития техники и технологий на жизнь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3587" y="1649829"/>
            <a:ext cx="6429758" cy="3143681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появлением техники с одной стороны люди освободили себя от тяжелой рутинной работы, однако с появлением различной техники, человеку даже не приходится думать, что отражается на умственной и физической способности человека, порождается лень, невежество, безделье, общество деградирует. Может кино про восстание машин не фантастика и нам пора задуматься, пока вымысел не стал реальностью? Возникает новый класс угроз и опасностей, связанных с </a:t>
            </a:r>
            <a:r>
              <a:rPr lang="ru-RU" sz="2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30382" y="4821383"/>
            <a:ext cx="11242963" cy="1689930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общества.</a:t>
            </a:r>
          </a:p>
          <a:p>
            <a:pPr algn="just"/>
            <a:r>
              <a:rPr lang="ru-RU" sz="2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sz="2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добились таким образом? Того, что все в нашем мире постоянно друг другу лгут, обман современности состоит в том, что все отношения, всё общение, все чувства, все кругом стало не настоящим, фальшивым, люди перестали любить и ухаживать друг за другом, имитируя действия в социальных сетях.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2" y="1580394"/>
            <a:ext cx="4751175" cy="30882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920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2055" y="0"/>
            <a:ext cx="10131425" cy="14562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19545" y="1456267"/>
            <a:ext cx="11007436" cy="4605098"/>
          </a:xfrm>
        </p:spPr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вывод, что развитие науки и техники действительно является благом для человечества, но таит в себе непредвиденные роковые предопределения, оказывая воздействие на все стороны социальной жизни. Меняется не только содержание труда, существенные преобразования происходят и во всем строе культуры и современной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7382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728" y="-1"/>
            <a:ext cx="7142016" cy="6560457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вступают в отношения друг с другом в ходе совместной деятельности по поводу ее средств, способов и результатов. Взаимные отношения между людьми составляют содержание общественной жизни, а взаимодействия, ориентированные на взаимные ожидания, называются социальными.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20" y="1375382"/>
            <a:ext cx="4907665" cy="3679550"/>
          </a:xfrm>
          <a:prstGeom prst="rect">
            <a:avLst/>
          </a:prstGeom>
          <a:effectLst>
            <a:softEdge rad="12700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935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8" y="-318654"/>
            <a:ext cx="10131425" cy="177492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отношений между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147" y="1316182"/>
            <a:ext cx="11533908" cy="5320145"/>
          </a:xfrm>
        </p:spPr>
        <p:txBody>
          <a:bodyPr>
            <a:noAutofit/>
          </a:bodyPr>
          <a:lstStyle/>
          <a:p>
            <a:pPr algn="just"/>
            <a:r>
              <a:rPr lang="ru-RU" sz="3200" b="1" u="sng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</a:t>
            </a:r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общества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определенная совокупность устойчивых отношений между социальными субъектами</a:t>
            </a: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сфера включает в себя: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определенные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человека (например, образовательные, политические, религиозные);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социальные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(такие, как семья, школа, партии, церковь);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сложившиеся отношения между людьми (т.е. связи, возникшие в процессе деятельности людей, например отношения обмена и распределения в экономической сфере).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42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10" y="207819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 выделяют четыре основные сферы общественной жизни: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560175"/>
            <a:ext cx="7384474" cy="511771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(народы, нации, классы, половозрастные группы и т.д.)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экономическую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(производительные силы, производственные отношения)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политическую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(государство, партии, общественно-политические движения)</a:t>
            </a:r>
          </a:p>
          <a:p>
            <a:pPr algn="just">
              <a:buFontTx/>
              <a:buChar char="-"/>
            </a:pPr>
            <a:r>
              <a:rPr lang="ru-RU" sz="3200" b="1" u="sng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духовную</a:t>
            </a: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(религия, мораль, наука, искусство, образование).</a:t>
            </a:r>
          </a:p>
          <a:p>
            <a:pPr algn="just"/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 сферы общественной жизни представлены на рисунке. Центральное место человека символично — он вписан во все сферы жизни общества.</a:t>
            </a:r>
            <a:endParaRPr lang="ru-RU" sz="3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229" y="1834607"/>
            <a:ext cx="3980726" cy="4036477"/>
          </a:xfrm>
          <a:prstGeom prst="rect">
            <a:avLst/>
          </a:prstGeom>
          <a:effectLst>
            <a:softEdge rad="31750"/>
          </a:effectLst>
          <a:scene3d>
            <a:camera prst="perspectiveLeft"/>
            <a:lightRig rig="twoPt" dir="t"/>
          </a:scene3d>
          <a:sp3d extrusionH="76200" contourW="12700" prstMaterial="dkEdge">
            <a:bevelT prst="angle"/>
            <a:extrusionClr>
              <a:schemeClr val="bg2">
                <a:lumMod val="50000"/>
              </a:schemeClr>
            </a:extrusionClr>
            <a:contourClr>
              <a:schemeClr val="bg2">
                <a:lumMod val="5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2699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5" y="-96982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7" y="1359285"/>
            <a:ext cx="11679382" cy="2700098"/>
          </a:xfrm>
        </p:spPr>
        <p:txBody>
          <a:bodyPr>
            <a:noAutofit/>
          </a:bodyPr>
          <a:lstStyle/>
          <a:p>
            <a:pPr algn="just"/>
            <a:r>
              <a:rPr lang="ru-RU" sz="26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</a:t>
            </a:r>
            <a:r>
              <a:rPr lang="ru-RU" sz="2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отношения, которые возникают при производстве непосредственной человеческой жизни и человека как социального существа</a:t>
            </a:r>
            <a:r>
              <a:rPr lang="ru-RU" sz="2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 включает в себя различные социальные общности и отношения между ними. Человек, занимая определенную позицию в обществе, вписан в различные общности: он может быть мужчиной, рабочим, отцом семейства, городским жителем и т.д. Наглядно положение индивида в социуме может быть показано в форме анкеты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10" y="4392845"/>
            <a:ext cx="7197225" cy="224560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14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746" y="0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4" y="1288473"/>
            <a:ext cx="11339944" cy="5292436"/>
          </a:xfrm>
        </p:spPr>
        <p:txBody>
          <a:bodyPr>
            <a:noAutofit/>
          </a:bodyPr>
          <a:lstStyle/>
          <a:p>
            <a:pPr algn="just"/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сфера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совокупность отношений людей, возникающих при создании и перемещении материальных благ</a:t>
            </a: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отношения и производительные силы в совокупности составляют экономическую сферу жизни общества: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производительные силы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люди (рабочая сила), орудия труда, предметы труда;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отношения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производство, распределение, потребление, обмен.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59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5" y="0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2" y="1205345"/>
            <a:ext cx="11360727" cy="5334000"/>
          </a:xfrm>
        </p:spPr>
        <p:txBody>
          <a:bodyPr>
            <a:normAutofit/>
          </a:bodyPr>
          <a:lstStyle/>
          <a:p>
            <a:pPr algn="just"/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сфера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отношения людей, связанные прежде всего с властью, которые обеспечивают совместную безопасность</a:t>
            </a: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32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политической сферы можно представить таким образом: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институты </a:t>
            </a:r>
            <a:endParaRPr lang="ru-RU" sz="3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endParaRPr lang="ru-RU" sz="32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</a:t>
            </a:r>
            <a:endParaRPr lang="ru-RU" sz="3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</a:t>
            </a:r>
            <a:r>
              <a:rPr lang="ru-RU" sz="32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</a:t>
            </a:r>
            <a:r>
              <a:rPr lang="ru-RU" sz="3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</a:t>
            </a:r>
            <a:endParaRPr lang="ru-RU" sz="2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3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1" y="0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сфера жизни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22218"/>
            <a:ext cx="11506200" cy="54864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сфера 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область идеальных, нематериальных образований, включающих в себя идеи, ценности религии, искусства, морали и т.д</a:t>
            </a:r>
            <a:r>
              <a:rPr lang="ru-RU" sz="28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духовной сферы жизни общества в наиболее общих чертах такова: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форма мировоззрения, основанная на вере в сверхъестественные силы;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система нравственных норм, идеалов, оценок, поступков;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художественное освоение мира;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система знаний о закономерностях существования и развития мира;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совокупность норм, поддерживаемых государством;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8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целенаправленный процесс воспитания и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40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565" y="110837"/>
            <a:ext cx="10131425" cy="145626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отношений между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292" y="1227666"/>
            <a:ext cx="11450781" cy="525626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человеком себя через общение с другими писал известнейший античный мыслитель </a:t>
            </a:r>
            <a:r>
              <a:rPr lang="ru-RU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называвший человека «политическим животным». Значимость общения состоит в том, что в его ходе осуществляется социализация индивида посредством усвоения им социального опыта, в особенности норм и ценностей, установленных в обществе и регулирующих социальные взаимодействия</a:t>
            </a:r>
            <a:r>
              <a:rPr lang="ru-RU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Фейербах </a:t>
            </a:r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считал, что сущность человека заключена только в общении, в единении человека с человеком</a:t>
            </a:r>
            <a:r>
              <a:rPr lang="ru-RU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 </a:t>
            </a:r>
            <a:r>
              <a:rPr lang="ru-RU" sz="2400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Сорокина</a:t>
            </a:r>
            <a:r>
              <a:rPr lang="ru-RU" sz="24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 есть совокупность индивидов, взаимодействующих психически, то есть обменивающихся мыслями, идеями и чувствами. «Общество как дано только там, где дано несколько единиц (индивидов), одаренных психикой и связанных между собой процессами психического взаимодействия». </a:t>
            </a:r>
          </a:p>
        </p:txBody>
      </p:sp>
    </p:spTree>
    <p:extLst>
      <p:ext uri="{BB962C8B-B14F-4D97-AF65-F5344CB8AC3E}">
        <p14:creationId xmlns:p14="http://schemas.microsoft.com/office/powerpoint/2010/main" val="1442465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115</TotalTime>
  <Words>914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Небеса</vt:lpstr>
      <vt:lpstr>Модель отношений между людьми, соответствующая роли современного общества</vt:lpstr>
      <vt:lpstr>Презентация PowerPoint</vt:lpstr>
      <vt:lpstr>Сферы отношений между людьми</vt:lpstr>
      <vt:lpstr>Традиционно выделяют четыре основные сферы общественной жизни:</vt:lpstr>
      <vt:lpstr>Социальная сфера</vt:lpstr>
      <vt:lpstr>Экономическая сфера</vt:lpstr>
      <vt:lpstr>Политическая сфера</vt:lpstr>
      <vt:lpstr>Духовная сфера жизни общества</vt:lpstr>
      <vt:lpstr>Значение отношений между людьми</vt:lpstr>
      <vt:lpstr>Личность в современном обществе: ее главная роль</vt:lpstr>
      <vt:lpstr>Влияние развития техники и технологий на жизнь людей</vt:lpstr>
      <vt:lpstr>Вывод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12</cp:revision>
  <dcterms:created xsi:type="dcterms:W3CDTF">2018-12-07T16:50:16Z</dcterms:created>
  <dcterms:modified xsi:type="dcterms:W3CDTF">2018-12-08T10:11:03Z</dcterms:modified>
</cp:coreProperties>
</file>